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0058400" cy="77724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614" autoAdjust="0"/>
  </p:normalViewPr>
  <p:slideViewPr>
    <p:cSldViewPr>
      <p:cViewPr varScale="1">
        <p:scale>
          <a:sx n="112" d="100"/>
          <a:sy n="112" d="100"/>
        </p:scale>
        <p:origin x="1886" y="55"/>
      </p:cViewPr>
      <p:guideLst>
        <p:guide orient="horz" pos="2448"/>
        <p:guide pos="31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notesMaster" Target="notesMasters/notesMaster1.xml" Id="rId3" /><Relationship Type="http://schemas.openxmlformats.org/officeDocument/2006/relationships/tableStyles" Target="tableStyles.xml" Id="rId7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theme" Target="theme/theme1.xml" Id="rId6" /><Relationship Type="http://schemas.openxmlformats.org/officeDocument/2006/relationships/viewProps" Target="viewProps.xml" Id="rId5" /><Relationship Type="http://schemas.openxmlformats.org/officeDocument/2006/relationships/presProps" Target="presProps.xml" Id="rId4" /><Relationship Type="http://schemas.openxmlformats.org/officeDocument/2006/relationships/customXml" Target="/customXML/item.xml" Id="imanage.xml" 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BCBE4E6-2B3D-418E-A981-F6E5AAE95B7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7D2E9E2-A951-43D0-A053-9F1AFD2E0DF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5E320762-532A-4E25-B9EF-CCFB9F8C6EA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27150" y="720725"/>
            <a:ext cx="46609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10BF55BA-840D-44D0-8BB5-76148332E7C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57937683-DF8D-4384-A066-14CB49BA028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3CAB5DCC-2DCF-4DF8-ADE7-EECCA291D7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C5628C9F-308C-418B-8421-F02CB21704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7D0C3F56-8365-4B93-93B9-2284322978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9F59F22-935F-48C1-BDA2-BEDCA5599995}" type="slidenum">
              <a:rPr lang="en-US" altLang="en-US" sz="1300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 sz="1300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5016BFA7-154C-4846-9DEC-BAAA666597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BC5B0655-1194-4C1B-B611-720CE6C134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063" y="2414588"/>
            <a:ext cx="8550275" cy="16652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125" y="4403725"/>
            <a:ext cx="7042150" cy="1987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222787-308D-46EB-B199-21BDC99BDD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7DE755-6238-4243-B63B-7F4201CE67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7425BE-4AC5-4B21-B49F-D534701883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C6C21-0D07-4736-A984-BD36CFD719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4582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6A87692-89D3-4073-8CE9-83AA75DE54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5CA346B-8978-42B6-BBCE-CB7E4B3053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4D6EAD-4FB9-40A4-9701-F9081A0EA4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E6F7B-DF09-4C84-ACD6-43AB8724C7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700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69113" y="473075"/>
            <a:ext cx="2130425" cy="61579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3075" y="473075"/>
            <a:ext cx="6243638" cy="61579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55BDC1-402E-4327-9849-7156435492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8C03BE-4349-4B5C-A5B5-22C40FD580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5FC6CA-D435-4FF1-9221-9F7535F065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F116C-B24D-441B-AD0F-555756A57D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764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DFBBFB-E7EC-4036-BC1C-FB34BB0DB9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EE0552B-4948-43EE-A54D-AC51404CD9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E329AE-258E-46B3-8FCF-D4969BB4B1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B5058-0D01-40C2-AE7B-63EDB47825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379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462417D-AD29-471C-8B4A-0250873467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0BFE7C-AA8D-42CF-9E90-8A2A5252B5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2C0E69-CEB2-4B32-969E-9C645A4744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7B44C-3819-417A-BFBE-42847B30C6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281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3075" y="2105025"/>
            <a:ext cx="41862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1713" y="2105025"/>
            <a:ext cx="41878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894850-C233-4F16-8508-E25E76A059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6C145-F8A5-44AA-95E4-E3355988AB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6BEE0F-8D08-4363-A7AE-FC2FA67641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F50DB-2EAA-4035-AE95-CB218235A0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0443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A5BCB00-6D29-495A-BF53-355E09D1D9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4A1F654-514C-405B-ADB8-354D8F0FC5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FC7F0CE-17C4-4C90-80D2-EC7465ACFF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B3023-B242-4A05-BDD4-F68E9C5B87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75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0D2CE31-1FE2-407F-80D2-40D627F37E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91C330C-52EB-4850-88B7-16D320A42A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C05D769-970A-4C4D-8ED1-A6323B6187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AA0A5-74CE-4D50-98B7-47607DBB6A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3236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DFC9BBB-58FF-4751-B8E9-0C97311231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F9F0862-9D4F-4C4E-B853-86B4F10A65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F45ABEE-8E89-475B-81E1-4293B359AA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BF541-1BED-41E3-8137-9E1F04CA05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2672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DBC015-2249-416F-A2FB-03A8490244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4F3401-1593-4A3D-8C78-C1F1522408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F0FE18-6B69-424F-951B-73367EBFB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B1F51-F618-4900-B3DC-3DFEADE954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070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C8249E-C7F6-40FD-871C-42CF5CB453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4392B8-91E9-4A8F-8576-4DB08B59F9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53F3D4-2B3F-4AFB-9C8E-20CA87185A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67E06-5CDC-4526-83FF-606D22D7DC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5446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3F42EE-BB72-4D76-8E98-E3D858ECDB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73075" y="473075"/>
            <a:ext cx="8526463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0BE07FE-4E8F-4F0D-ABF6-ED9789A1FF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73075" y="2105025"/>
            <a:ext cx="85264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3EE94AA-1F5A-42BD-8BEC-D784D327478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7086600"/>
            <a:ext cx="2057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42063AF-DFEF-428E-A2E7-C218AFFADDE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7086600"/>
            <a:ext cx="3200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8154D4C-45A8-46C8-AF57-7B0C26EB7F2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7086600"/>
            <a:ext cx="2057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9A76E5C-FD5C-4CF8-BBA1-256F9E5632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B60B2B67-2502-42AF-A8B5-4D3BF25C13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534400" cy="990600"/>
          </a:xfrm>
        </p:spPr>
        <p:txBody>
          <a:bodyPr lIns="0" tIns="0" rIns="0" bIns="0" anchor="ctr"/>
          <a:lstStyle/>
          <a:p>
            <a:pPr marL="0" indent="0" algn="ctr" defTabSz="473075" eaLnBrk="1" hangingPunct="1">
              <a:spcBef>
                <a:spcPct val="0"/>
              </a:spcBef>
              <a:buClr>
                <a:srgbClr val="000000"/>
              </a:buClr>
              <a:buSzPct val="90000"/>
              <a:buFont typeface="Monotype Sorts"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graphicFrame>
        <p:nvGraphicFramePr>
          <p:cNvPr id="3075" name="Object 4">
            <a:extLst>
              <a:ext uri="{FF2B5EF4-FFF2-40B4-BE49-F238E27FC236}">
                <a16:creationId xmlns:a16="http://schemas.microsoft.com/office/drawing/2014/main" id="{60BC6870-09DF-44EB-8F8B-D1139AC320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4744579"/>
              </p:ext>
            </p:extLst>
          </p:nvPr>
        </p:nvGraphicFramePr>
        <p:xfrm>
          <a:off x="-304800" y="57150"/>
          <a:ext cx="10979151" cy="765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Chart" r:id="rId4" imgW="9062920" imgH="6319695" progId="Excel.Chart.8">
                  <p:embed/>
                </p:oleObj>
              </mc:Choice>
              <mc:Fallback>
                <p:oleObj name="Chart" r:id="rId4" imgW="9062920" imgH="6319695" progId="Excel.Chart.8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04800" y="57150"/>
                        <a:ext cx="10979151" cy="7658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Text Box 7">
            <a:extLst>
              <a:ext uri="{FF2B5EF4-FFF2-40B4-BE49-F238E27FC236}">
                <a16:creationId xmlns:a16="http://schemas.microsoft.com/office/drawing/2014/main" id="{EA337958-BCAB-45D8-80FA-41A3C26C2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7142163"/>
            <a:ext cx="4267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3077" name="Text Box 12">
            <a:extLst>
              <a:ext uri="{FF2B5EF4-FFF2-40B4-BE49-F238E27FC236}">
                <a16:creationId xmlns:a16="http://schemas.microsoft.com/office/drawing/2014/main" id="{86EEA77E-813C-4644-9E0D-953C43A8F7A1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426773" y="6121420"/>
            <a:ext cx="243363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Exhibit No. PRM-1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Page 21 of 30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Schedule 12 [2 of 3]</a:t>
            </a:r>
          </a:p>
        </p:txBody>
      </p:sp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E0E0E"/>
      </a:accent1>
      <a:accent2>
        <a:srgbClr val="4C4C4C"/>
      </a:accent2>
      <a:accent3>
        <a:srgbClr val="FFFFFF"/>
      </a:accent3>
      <a:accent4>
        <a:srgbClr val="000000"/>
      </a:accent4>
      <a:accent5>
        <a:srgbClr val="AAAAAA"/>
      </a:accent5>
      <a:accent6>
        <a:srgbClr val="444444"/>
      </a:accent6>
      <a:hlink>
        <a:srgbClr val="686868"/>
      </a:hlink>
      <a:folHlink>
        <a:srgbClr val="151515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item.xml>��< ? x m l   v e r s i o n = " 1 . 0 "   e n c o d i n g = " u t f - 1 6 " ? >  
 < p r o p e r t i e s   x m l n s = " h t t p : / / w w w . i m a n a g e . c o m / w o r k / x m l s c h e m a " >  
     < d o c u m e n t i d > A C T I V E ! 1 5 6 7 5 8 3 6 . 1 < / d o c u m e n t i d >  
     < s e n d e r i d > K E A B E T < / s e n d e r i d >  
     < s e n d e r e m a i l > B K E A T I N G @ G U N S T E R . C O M < / s e n d e r e m a i l >  
     < l a s t m o d i f i e d > 2 0 2 2 - 0 3 - 2 2 T 1 7 : 0 3 : 1 2 . 0 0 0 0 0 0 0 - 0 4 : 0 0 < / l a s t m o d i f i e d >  
     < d a t a b a s e > A C T I V E < / d a t a b a s e >  
 < / p r o p e r t i e s > 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16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Monotype Sorts</vt:lpstr>
      <vt:lpstr>Times New Roman</vt:lpstr>
      <vt:lpstr>Default Design</vt:lpstr>
      <vt:lpstr>Chart</vt:lpstr>
      <vt:lpstr>PowerPoint Presentation</vt:lpstr>
    </vt:vector>
  </TitlesOfParts>
  <Company>P. Moul &amp; Associates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Unknown User</dc:creator>
  <cp:lastModifiedBy>Tucker, Marie</cp:lastModifiedBy>
  <cp:revision>287</cp:revision>
  <dcterms:created xsi:type="dcterms:W3CDTF">2001-03-15T04:31:11Z</dcterms:created>
  <dcterms:modified xsi:type="dcterms:W3CDTF">2022-03-22T21:03:12Z</dcterms:modified>
</cp:coreProperties>
</file>