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741" r:id="rId5"/>
    <p:sldMasterId id="2147483733" r:id="rId6"/>
    <p:sldMasterId id="2147483763" r:id="rId7"/>
    <p:sldMasterId id="2147483682" r:id="rId8"/>
  </p:sldMasterIdLst>
  <p:notesMasterIdLst>
    <p:notesMasterId r:id="rId23"/>
  </p:notesMasterIdLst>
  <p:handoutMasterIdLst>
    <p:handoutMasterId r:id="rId24"/>
  </p:handoutMasterIdLst>
  <p:sldIdLst>
    <p:sldId id="6185" r:id="rId9"/>
    <p:sldId id="6188" r:id="rId10"/>
    <p:sldId id="284" r:id="rId11"/>
    <p:sldId id="6186" r:id="rId12"/>
    <p:sldId id="6187" r:id="rId13"/>
    <p:sldId id="6190" r:id="rId14"/>
    <p:sldId id="6191" r:id="rId15"/>
    <p:sldId id="6192" r:id="rId16"/>
    <p:sldId id="6193" r:id="rId17"/>
    <p:sldId id="6194" r:id="rId18"/>
    <p:sldId id="6195" r:id="rId19"/>
    <p:sldId id="257" r:id="rId20"/>
    <p:sldId id="6197" r:id="rId21"/>
    <p:sldId id="6196" r:id="rId22"/>
  </p:sldIdLst>
  <p:sldSz cx="6858000" cy="5143500"/>
  <p:notesSz cx="6934200" cy="9220200"/>
  <p:defaultTextStyle>
    <a:defPPr>
      <a:defRPr lang="en-US"/>
    </a:defPPr>
    <a:lvl1pPr algn="l" defTabSz="341313" rtl="0" eaLnBrk="0" fontAlgn="base" hangingPunct="0">
      <a:spcBef>
        <a:spcPct val="0"/>
      </a:spcBef>
      <a:spcAft>
        <a:spcPct val="0"/>
      </a:spcAft>
      <a:defRPr sz="1400" kern="1200">
        <a:solidFill>
          <a:schemeClr val="tx1"/>
        </a:solidFill>
        <a:latin typeface="TeleGrotesk Next" pitchFamily="2" charset="0"/>
        <a:ea typeface="+mn-ea"/>
        <a:cs typeface="+mn-cs"/>
      </a:defRPr>
    </a:lvl1pPr>
    <a:lvl2pPr marL="341313" indent="115888" algn="l" defTabSz="341313" rtl="0" eaLnBrk="0" fontAlgn="base" hangingPunct="0">
      <a:spcBef>
        <a:spcPct val="0"/>
      </a:spcBef>
      <a:spcAft>
        <a:spcPct val="0"/>
      </a:spcAft>
      <a:defRPr sz="1400" kern="1200">
        <a:solidFill>
          <a:schemeClr val="tx1"/>
        </a:solidFill>
        <a:latin typeface="TeleGrotesk Next" pitchFamily="2" charset="0"/>
        <a:ea typeface="+mn-ea"/>
        <a:cs typeface="+mn-cs"/>
      </a:defRPr>
    </a:lvl2pPr>
    <a:lvl3pPr marL="684213" indent="230188" algn="l" defTabSz="341313" rtl="0" eaLnBrk="0" fontAlgn="base" hangingPunct="0">
      <a:spcBef>
        <a:spcPct val="0"/>
      </a:spcBef>
      <a:spcAft>
        <a:spcPct val="0"/>
      </a:spcAft>
      <a:defRPr sz="1400" kern="1200">
        <a:solidFill>
          <a:schemeClr val="tx1"/>
        </a:solidFill>
        <a:latin typeface="TeleGrotesk Next" pitchFamily="2" charset="0"/>
        <a:ea typeface="+mn-ea"/>
        <a:cs typeface="+mn-cs"/>
      </a:defRPr>
    </a:lvl3pPr>
    <a:lvl4pPr marL="1027113" indent="344488" algn="l" defTabSz="341313" rtl="0" eaLnBrk="0" fontAlgn="base" hangingPunct="0">
      <a:spcBef>
        <a:spcPct val="0"/>
      </a:spcBef>
      <a:spcAft>
        <a:spcPct val="0"/>
      </a:spcAft>
      <a:defRPr sz="1400" kern="1200">
        <a:solidFill>
          <a:schemeClr val="tx1"/>
        </a:solidFill>
        <a:latin typeface="TeleGrotesk Next" pitchFamily="2" charset="0"/>
        <a:ea typeface="+mn-ea"/>
        <a:cs typeface="+mn-cs"/>
      </a:defRPr>
    </a:lvl4pPr>
    <a:lvl5pPr marL="1370013" indent="458788" algn="l" defTabSz="341313" rtl="0" eaLnBrk="0" fontAlgn="base" hangingPunct="0">
      <a:spcBef>
        <a:spcPct val="0"/>
      </a:spcBef>
      <a:spcAft>
        <a:spcPct val="0"/>
      </a:spcAft>
      <a:defRPr sz="1400" kern="1200">
        <a:solidFill>
          <a:schemeClr val="tx1"/>
        </a:solidFill>
        <a:latin typeface="TeleGrotesk Next" pitchFamily="2" charset="0"/>
        <a:ea typeface="+mn-ea"/>
        <a:cs typeface="+mn-cs"/>
      </a:defRPr>
    </a:lvl5pPr>
    <a:lvl6pPr marL="2286000" algn="l" defTabSz="914400" rtl="0" eaLnBrk="1" latinLnBrk="0" hangingPunct="1">
      <a:defRPr sz="1400" kern="1200">
        <a:solidFill>
          <a:schemeClr val="tx1"/>
        </a:solidFill>
        <a:latin typeface="TeleGrotesk Next" pitchFamily="2" charset="0"/>
        <a:ea typeface="+mn-ea"/>
        <a:cs typeface="+mn-cs"/>
      </a:defRPr>
    </a:lvl6pPr>
    <a:lvl7pPr marL="2743200" algn="l" defTabSz="914400" rtl="0" eaLnBrk="1" latinLnBrk="0" hangingPunct="1">
      <a:defRPr sz="1400" kern="1200">
        <a:solidFill>
          <a:schemeClr val="tx1"/>
        </a:solidFill>
        <a:latin typeface="TeleGrotesk Next" pitchFamily="2" charset="0"/>
        <a:ea typeface="+mn-ea"/>
        <a:cs typeface="+mn-cs"/>
      </a:defRPr>
    </a:lvl7pPr>
    <a:lvl8pPr marL="3200400" algn="l" defTabSz="914400" rtl="0" eaLnBrk="1" latinLnBrk="0" hangingPunct="1">
      <a:defRPr sz="1400" kern="1200">
        <a:solidFill>
          <a:schemeClr val="tx1"/>
        </a:solidFill>
        <a:latin typeface="TeleGrotesk Next" pitchFamily="2" charset="0"/>
        <a:ea typeface="+mn-ea"/>
        <a:cs typeface="+mn-cs"/>
      </a:defRPr>
    </a:lvl8pPr>
    <a:lvl9pPr marL="3657600" algn="l" defTabSz="914400" rtl="0" eaLnBrk="1" latinLnBrk="0" hangingPunct="1">
      <a:defRPr sz="1400" kern="1200">
        <a:solidFill>
          <a:schemeClr val="tx1"/>
        </a:solidFill>
        <a:latin typeface="TeleGrotesk Next" pitchFamily="2"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 Cruz, Cyril" initials="" lastIdx="18" clrIdx="0"/>
  <p:cmAuthor id="2" name="Terri Sharp" initial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a:srgbClr val="C8C8C8"/>
    <a:srgbClr val="861B54"/>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6FAC9-B327-455F-9057-132692C5C8D7}" v="11" dt="2024-10-15T16:10:23.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7" autoAdjust="0"/>
    <p:restoredTop sz="85034" autoAdjust="0"/>
  </p:normalViewPr>
  <p:slideViewPr>
    <p:cSldViewPr snapToGrid="0" snapToObjects="1">
      <p:cViewPr varScale="1">
        <p:scale>
          <a:sx n="58" d="100"/>
          <a:sy n="58" d="100"/>
        </p:scale>
        <p:origin x="749"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3" d="100"/>
        <a:sy n="83" d="100"/>
      </p:scale>
      <p:origin x="0" y="0"/>
    </p:cViewPr>
  </p:sorterViewPr>
  <p:notesViewPr>
    <p:cSldViewPr snapToGrid="0" snapToObjects="1">
      <p:cViewPr varScale="1">
        <p:scale>
          <a:sx n="85" d="100"/>
          <a:sy n="85" d="100"/>
        </p:scale>
        <p:origin x="2712"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ch, Jeffrey" userId="f37e3fee-ceb5-4505-8d64-44dd0416ca86" providerId="ADAL" clId="{E6B6FAC9-B327-455F-9057-132692C5C8D7}"/>
    <pc:docChg chg="undo custSel addSld delSld modSld sldOrd">
      <pc:chgData name="Branch, Jeffrey" userId="f37e3fee-ceb5-4505-8d64-44dd0416ca86" providerId="ADAL" clId="{E6B6FAC9-B327-455F-9057-132692C5C8D7}" dt="2024-10-16T12:00:39.023" v="132" actId="113"/>
      <pc:docMkLst>
        <pc:docMk/>
      </pc:docMkLst>
      <pc:sldChg chg="addSp delSp modSp add mod ord setBg modClrScheme delDesignElem chgLayout">
        <pc:chgData name="Branch, Jeffrey" userId="f37e3fee-ceb5-4505-8d64-44dd0416ca86" providerId="ADAL" clId="{E6B6FAC9-B327-455F-9057-132692C5C8D7}" dt="2024-10-16T12:00:39.023" v="132" actId="113"/>
        <pc:sldMkLst>
          <pc:docMk/>
          <pc:sldMk cId="2405105305" sldId="257"/>
        </pc:sldMkLst>
        <pc:spChg chg="add del mod ord">
          <ac:chgData name="Branch, Jeffrey" userId="f37e3fee-ceb5-4505-8d64-44dd0416ca86" providerId="ADAL" clId="{E6B6FAC9-B327-455F-9057-132692C5C8D7}" dt="2024-10-15T16:16:16.430" v="106" actId="700"/>
          <ac:spMkLst>
            <pc:docMk/>
            <pc:sldMk cId="2405105305" sldId="257"/>
            <ac:spMk id="2" creationId="{683BF16B-9593-AE86-9496-8619A4C0574C}"/>
          </ac:spMkLst>
        </pc:spChg>
        <pc:spChg chg="mod ord">
          <ac:chgData name="Branch, Jeffrey" userId="f37e3fee-ceb5-4505-8d64-44dd0416ca86" providerId="ADAL" clId="{E6B6FAC9-B327-455F-9057-132692C5C8D7}" dt="2024-10-15T16:17:41.949" v="109" actId="700"/>
          <ac:spMkLst>
            <pc:docMk/>
            <pc:sldMk cId="2405105305" sldId="257"/>
            <ac:spMk id="3" creationId="{ADBB9285-B6D9-F5E3-2AEF-D0BB73159A7C}"/>
          </ac:spMkLst>
        </pc:spChg>
        <pc:spChg chg="add del mod ord">
          <ac:chgData name="Branch, Jeffrey" userId="f37e3fee-ceb5-4505-8d64-44dd0416ca86" providerId="ADAL" clId="{E6B6FAC9-B327-455F-9057-132692C5C8D7}" dt="2024-10-15T16:18:20.049" v="112" actId="478"/>
          <ac:spMkLst>
            <pc:docMk/>
            <pc:sldMk cId="2405105305" sldId="257"/>
            <ac:spMk id="4" creationId="{34EC4BAA-C298-0A37-4ECB-D184EBC41E7D}"/>
          </ac:spMkLst>
        </pc:spChg>
        <pc:spChg chg="mod">
          <ac:chgData name="Branch, Jeffrey" userId="f37e3fee-ceb5-4505-8d64-44dd0416ca86" providerId="ADAL" clId="{E6B6FAC9-B327-455F-9057-132692C5C8D7}" dt="2024-10-15T16:21:57.260" v="119" actId="1076"/>
          <ac:spMkLst>
            <pc:docMk/>
            <pc:sldMk cId="2405105305" sldId="257"/>
            <ac:spMk id="8" creationId="{B1905367-CAC8-78A4-D7D5-3263205F3F67}"/>
          </ac:spMkLst>
        </pc:spChg>
        <pc:spChg chg="mod">
          <ac:chgData name="Branch, Jeffrey" userId="f37e3fee-ceb5-4505-8d64-44dd0416ca86" providerId="ADAL" clId="{E6B6FAC9-B327-455F-9057-132692C5C8D7}" dt="2024-10-16T12:00:39.023" v="132" actId="113"/>
          <ac:spMkLst>
            <pc:docMk/>
            <pc:sldMk cId="2405105305" sldId="257"/>
            <ac:spMk id="15" creationId="{5B82E968-39B1-C5A5-EFC1-FDBCC3DE8205}"/>
          </ac:spMkLst>
        </pc:spChg>
        <pc:spChg chg="del">
          <ac:chgData name="Branch, Jeffrey" userId="f37e3fee-ceb5-4505-8d64-44dd0416ca86" providerId="ADAL" clId="{E6B6FAC9-B327-455F-9057-132692C5C8D7}" dt="2024-10-15T16:09:46.548" v="68"/>
          <ac:spMkLst>
            <pc:docMk/>
            <pc:sldMk cId="2405105305" sldId="257"/>
            <ac:spMk id="21" creationId="{70BEB1E7-2F88-40BC-B73D-42E5B6F80BFC}"/>
          </ac:spMkLst>
        </pc:spChg>
        <pc:spChg chg="del">
          <ac:chgData name="Branch, Jeffrey" userId="f37e3fee-ceb5-4505-8d64-44dd0416ca86" providerId="ADAL" clId="{E6B6FAC9-B327-455F-9057-132692C5C8D7}" dt="2024-10-15T16:09:46.548" v="68"/>
          <ac:spMkLst>
            <pc:docMk/>
            <pc:sldMk cId="2405105305" sldId="257"/>
            <ac:spMk id="22" creationId="{B3684CCF-CEBB-4D8E-A366-95E43D4C790B}"/>
          </ac:spMkLst>
        </pc:spChg>
        <pc:picChg chg="mod">
          <ac:chgData name="Branch, Jeffrey" userId="f37e3fee-ceb5-4505-8d64-44dd0416ca86" providerId="ADAL" clId="{E6B6FAC9-B327-455F-9057-132692C5C8D7}" dt="2024-10-15T16:18:40.451" v="114" actId="1076"/>
          <ac:picMkLst>
            <pc:docMk/>
            <pc:sldMk cId="2405105305" sldId="257"/>
            <ac:picMk id="6" creationId="{0452D918-7DBD-C975-86BD-2427BFDDA1E3}"/>
          </ac:picMkLst>
        </pc:picChg>
        <pc:picChg chg="mod">
          <ac:chgData name="Branch, Jeffrey" userId="f37e3fee-ceb5-4505-8d64-44dd0416ca86" providerId="ADAL" clId="{E6B6FAC9-B327-455F-9057-132692C5C8D7}" dt="2024-10-15T16:18:48.876" v="115" actId="1076"/>
          <ac:picMkLst>
            <pc:docMk/>
            <pc:sldMk cId="2405105305" sldId="257"/>
            <ac:picMk id="13" creationId="{F78D8C63-818D-BFF5-BA59-859C1F5146A3}"/>
          </ac:picMkLst>
        </pc:picChg>
        <pc:picChg chg="mod">
          <ac:chgData name="Branch, Jeffrey" userId="f37e3fee-ceb5-4505-8d64-44dd0416ca86" providerId="ADAL" clId="{E6B6FAC9-B327-455F-9057-132692C5C8D7}" dt="2024-10-15T16:22:31.770" v="123" actId="1076"/>
          <ac:picMkLst>
            <pc:docMk/>
            <pc:sldMk cId="2405105305" sldId="257"/>
            <ac:picMk id="17" creationId="{A9D2976E-6172-AEC9-59EB-563EFA707875}"/>
          </ac:picMkLst>
        </pc:picChg>
      </pc:sldChg>
      <pc:sldChg chg="modSp mod">
        <pc:chgData name="Branch, Jeffrey" userId="f37e3fee-ceb5-4505-8d64-44dd0416ca86" providerId="ADAL" clId="{E6B6FAC9-B327-455F-9057-132692C5C8D7}" dt="2024-10-14T14:26:28.831" v="18" actId="20577"/>
        <pc:sldMkLst>
          <pc:docMk/>
          <pc:sldMk cId="0" sldId="6188"/>
        </pc:sldMkLst>
        <pc:spChg chg="mod">
          <ac:chgData name="Branch, Jeffrey" userId="f37e3fee-ceb5-4505-8d64-44dd0416ca86" providerId="ADAL" clId="{E6B6FAC9-B327-455F-9057-132692C5C8D7}" dt="2024-10-14T14:26:28.831" v="18" actId="20577"/>
          <ac:spMkLst>
            <pc:docMk/>
            <pc:sldMk cId="0" sldId="6188"/>
            <ac:spMk id="4" creationId="{0D1CA478-170B-ECB4-3233-C2816585A9EB}"/>
          </ac:spMkLst>
        </pc:spChg>
      </pc:sldChg>
      <pc:sldChg chg="addSp delSp modSp new del mod">
        <pc:chgData name="Branch, Jeffrey" userId="f37e3fee-ceb5-4505-8d64-44dd0416ca86" providerId="ADAL" clId="{E6B6FAC9-B327-455F-9057-132692C5C8D7}" dt="2024-10-15T16:04:12.351" v="36" actId="47"/>
        <pc:sldMkLst>
          <pc:docMk/>
          <pc:sldMk cId="847368372" sldId="6197"/>
        </pc:sldMkLst>
        <pc:spChg chg="mod">
          <ac:chgData name="Branch, Jeffrey" userId="f37e3fee-ceb5-4505-8d64-44dd0416ca86" providerId="ADAL" clId="{E6B6FAC9-B327-455F-9057-132692C5C8D7}" dt="2024-10-15T16:02:23.180" v="35" actId="2711"/>
          <ac:spMkLst>
            <pc:docMk/>
            <pc:sldMk cId="847368372" sldId="6197"/>
            <ac:spMk id="2" creationId="{772CE73F-92A3-43C6-FD41-EE1E41827D93}"/>
          </ac:spMkLst>
        </pc:spChg>
        <pc:spChg chg="mod">
          <ac:chgData name="Branch, Jeffrey" userId="f37e3fee-ceb5-4505-8d64-44dd0416ca86" providerId="ADAL" clId="{E6B6FAC9-B327-455F-9057-132692C5C8D7}" dt="2024-10-15T16:01:01.417" v="25" actId="255"/>
          <ac:spMkLst>
            <pc:docMk/>
            <pc:sldMk cId="847368372" sldId="6197"/>
            <ac:spMk id="3" creationId="{2CE9950C-B364-57F0-186F-BB6FBAF3FD83}"/>
          </ac:spMkLst>
        </pc:spChg>
        <pc:spChg chg="add del mod">
          <ac:chgData name="Branch, Jeffrey" userId="f37e3fee-ceb5-4505-8d64-44dd0416ca86" providerId="ADAL" clId="{E6B6FAC9-B327-455F-9057-132692C5C8D7}" dt="2024-10-15T16:01:17.259" v="30" actId="478"/>
          <ac:spMkLst>
            <pc:docMk/>
            <pc:sldMk cId="847368372" sldId="6197"/>
            <ac:spMk id="6" creationId="{DD6074E9-B285-5354-8143-883BF04D3AEE}"/>
          </ac:spMkLst>
        </pc:spChg>
      </pc:sldChg>
      <pc:sldChg chg="addSp delSp modSp new mod modClrScheme chgLayout">
        <pc:chgData name="Branch, Jeffrey" userId="f37e3fee-ceb5-4505-8d64-44dd0416ca86" providerId="ADAL" clId="{E6B6FAC9-B327-455F-9057-132692C5C8D7}" dt="2024-10-15T17:28:31.365" v="131" actId="1076"/>
        <pc:sldMkLst>
          <pc:docMk/>
          <pc:sldMk cId="4007894172" sldId="6197"/>
        </pc:sldMkLst>
        <pc:spChg chg="del">
          <ac:chgData name="Branch, Jeffrey" userId="f37e3fee-ceb5-4505-8d64-44dd0416ca86" providerId="ADAL" clId="{E6B6FAC9-B327-455F-9057-132692C5C8D7}" dt="2024-10-15T16:05:41.354" v="38" actId="478"/>
          <ac:spMkLst>
            <pc:docMk/>
            <pc:sldMk cId="4007894172" sldId="6197"/>
            <ac:spMk id="2" creationId="{EBE47A7B-FE25-CD85-52AF-3F96A52EEEF3}"/>
          </ac:spMkLst>
        </pc:spChg>
        <pc:spChg chg="del">
          <ac:chgData name="Branch, Jeffrey" userId="f37e3fee-ceb5-4505-8d64-44dd0416ca86" providerId="ADAL" clId="{E6B6FAC9-B327-455F-9057-132692C5C8D7}" dt="2024-10-15T16:05:46.074" v="39" actId="478"/>
          <ac:spMkLst>
            <pc:docMk/>
            <pc:sldMk cId="4007894172" sldId="6197"/>
            <ac:spMk id="3" creationId="{B772060F-3E6F-91E9-D734-60446F6C942E}"/>
          </ac:spMkLst>
        </pc:spChg>
        <pc:spChg chg="add del mod ord">
          <ac:chgData name="Branch, Jeffrey" userId="f37e3fee-ceb5-4505-8d64-44dd0416ca86" providerId="ADAL" clId="{E6B6FAC9-B327-455F-9057-132692C5C8D7}" dt="2024-10-15T17:28:16.806" v="129" actId="478"/>
          <ac:spMkLst>
            <pc:docMk/>
            <pc:sldMk cId="4007894172" sldId="6197"/>
            <ac:spMk id="17" creationId="{285057D1-F497-ACDC-5AB5-8BD465499F75}"/>
          </ac:spMkLst>
        </pc:spChg>
        <pc:spChg chg="add del mod ord">
          <ac:chgData name="Branch, Jeffrey" userId="f37e3fee-ceb5-4505-8d64-44dd0416ca86" providerId="ADAL" clId="{E6B6FAC9-B327-455F-9057-132692C5C8D7}" dt="2024-10-15T17:28:13.208" v="128" actId="478"/>
          <ac:spMkLst>
            <pc:docMk/>
            <pc:sldMk cId="4007894172" sldId="6197"/>
            <ac:spMk id="18" creationId="{2E122A24-4234-1C1D-A8EA-ED1F91D8E011}"/>
          </ac:spMkLst>
        </pc:spChg>
        <pc:grpChg chg="add mod">
          <ac:chgData name="Branch, Jeffrey" userId="f37e3fee-ceb5-4505-8d64-44dd0416ca86" providerId="ADAL" clId="{E6B6FAC9-B327-455F-9057-132692C5C8D7}" dt="2024-10-15T17:28:31.365" v="131" actId="1076"/>
          <ac:grpSpMkLst>
            <pc:docMk/>
            <pc:sldMk cId="4007894172" sldId="6197"/>
            <ac:grpSpMk id="10" creationId="{A8B77F44-DB57-C8A4-AC91-E68E24BCE8EA}"/>
          </ac:grpSpMkLst>
        </pc:grpChg>
        <pc:picChg chg="add mod">
          <ac:chgData name="Branch, Jeffrey" userId="f37e3fee-ceb5-4505-8d64-44dd0416ca86" providerId="ADAL" clId="{E6B6FAC9-B327-455F-9057-132692C5C8D7}" dt="2024-10-15T16:06:29.797" v="50" actId="14100"/>
          <ac:picMkLst>
            <pc:docMk/>
            <pc:sldMk cId="4007894172" sldId="6197"/>
            <ac:picMk id="4" creationId="{6596F339-85A2-92EA-73E6-76453F1DABE5}"/>
          </ac:picMkLst>
        </pc:picChg>
        <pc:picChg chg="add mod">
          <ac:chgData name="Branch, Jeffrey" userId="f37e3fee-ceb5-4505-8d64-44dd0416ca86" providerId="ADAL" clId="{E6B6FAC9-B327-455F-9057-132692C5C8D7}" dt="2024-10-15T16:06:28.191" v="48" actId="14100"/>
          <ac:picMkLst>
            <pc:docMk/>
            <pc:sldMk cId="4007894172" sldId="6197"/>
            <ac:picMk id="5" creationId="{A12F9849-49CF-0263-1909-9A925DE971CB}"/>
          </ac:picMkLst>
        </pc:picChg>
        <pc:picChg chg="add mod">
          <ac:chgData name="Branch, Jeffrey" userId="f37e3fee-ceb5-4505-8d64-44dd0416ca86" providerId="ADAL" clId="{E6B6FAC9-B327-455F-9057-132692C5C8D7}" dt="2024-10-15T16:05:50.155" v="40"/>
          <ac:picMkLst>
            <pc:docMk/>
            <pc:sldMk cId="4007894172" sldId="6197"/>
            <ac:picMk id="6" creationId="{8E5C036F-7DCB-1505-C469-8B17C7E8C7DE}"/>
          </ac:picMkLst>
        </pc:picChg>
        <pc:picChg chg="add mod">
          <ac:chgData name="Branch, Jeffrey" userId="f37e3fee-ceb5-4505-8d64-44dd0416ca86" providerId="ADAL" clId="{E6B6FAC9-B327-455F-9057-132692C5C8D7}" dt="2024-10-15T16:05:50.155" v="40"/>
          <ac:picMkLst>
            <pc:docMk/>
            <pc:sldMk cId="4007894172" sldId="6197"/>
            <ac:picMk id="7" creationId="{B973802B-8FB2-1595-5CA0-886883CDD7F3}"/>
          </ac:picMkLst>
        </pc:picChg>
        <pc:picChg chg="add mod">
          <ac:chgData name="Branch, Jeffrey" userId="f37e3fee-ceb5-4505-8d64-44dd0416ca86" providerId="ADAL" clId="{E6B6FAC9-B327-455F-9057-132692C5C8D7}" dt="2024-10-15T16:05:50.155" v="40"/>
          <ac:picMkLst>
            <pc:docMk/>
            <pc:sldMk cId="4007894172" sldId="6197"/>
            <ac:picMk id="8" creationId="{AC2149B5-740E-21B0-3A0A-3071BD87A492}"/>
          </ac:picMkLst>
        </pc:picChg>
        <pc:picChg chg="add mod">
          <ac:chgData name="Branch, Jeffrey" userId="f37e3fee-ceb5-4505-8d64-44dd0416ca86" providerId="ADAL" clId="{E6B6FAC9-B327-455F-9057-132692C5C8D7}" dt="2024-10-15T16:05:50.155" v="40"/>
          <ac:picMkLst>
            <pc:docMk/>
            <pc:sldMk cId="4007894172" sldId="6197"/>
            <ac:picMk id="9" creationId="{0C8E53D2-DCE9-86B2-2044-CBDA87CB6C0B}"/>
          </ac:picMkLst>
        </pc:picChg>
        <pc:picChg chg="mod">
          <ac:chgData name="Branch, Jeffrey" userId="f37e3fee-ceb5-4505-8d64-44dd0416ca86" providerId="ADAL" clId="{E6B6FAC9-B327-455F-9057-132692C5C8D7}" dt="2024-10-15T16:07:17.623" v="53" actId="14100"/>
          <ac:picMkLst>
            <pc:docMk/>
            <pc:sldMk cId="4007894172" sldId="6197"/>
            <ac:picMk id="11" creationId="{6DC58136-1D64-E446-C333-D2F77190E0E4}"/>
          </ac:picMkLst>
        </pc:picChg>
        <pc:picChg chg="mod">
          <ac:chgData name="Branch, Jeffrey" userId="f37e3fee-ceb5-4505-8d64-44dd0416ca86" providerId="ADAL" clId="{E6B6FAC9-B327-455F-9057-132692C5C8D7}" dt="2024-10-15T16:07:06.791" v="51"/>
          <ac:picMkLst>
            <pc:docMk/>
            <pc:sldMk cId="4007894172" sldId="6197"/>
            <ac:picMk id="12" creationId="{FBC1E557-9E19-3299-6718-1FEA1A150879}"/>
          </ac:picMkLst>
        </pc:picChg>
        <pc:picChg chg="mod">
          <ac:chgData name="Branch, Jeffrey" userId="f37e3fee-ceb5-4505-8d64-44dd0416ca86" providerId="ADAL" clId="{E6B6FAC9-B327-455F-9057-132692C5C8D7}" dt="2024-10-15T16:07:06.791" v="51"/>
          <ac:picMkLst>
            <pc:docMk/>
            <pc:sldMk cId="4007894172" sldId="6197"/>
            <ac:picMk id="13" creationId="{6A2C030E-0AF3-F4ED-2B98-4EF8512B7221}"/>
          </ac:picMkLst>
        </pc:picChg>
        <pc:picChg chg="mod">
          <ac:chgData name="Branch, Jeffrey" userId="f37e3fee-ceb5-4505-8d64-44dd0416ca86" providerId="ADAL" clId="{E6B6FAC9-B327-455F-9057-132692C5C8D7}" dt="2024-10-15T16:07:06.791" v="51"/>
          <ac:picMkLst>
            <pc:docMk/>
            <pc:sldMk cId="4007894172" sldId="6197"/>
            <ac:picMk id="14" creationId="{62AA7728-BCCE-631A-B23A-6505EA3806B8}"/>
          </ac:picMkLst>
        </pc:picChg>
        <pc:picChg chg="mod">
          <ac:chgData name="Branch, Jeffrey" userId="f37e3fee-ceb5-4505-8d64-44dd0416ca86" providerId="ADAL" clId="{E6B6FAC9-B327-455F-9057-132692C5C8D7}" dt="2024-10-15T16:07:06.791" v="51"/>
          <ac:picMkLst>
            <pc:docMk/>
            <pc:sldMk cId="4007894172" sldId="6197"/>
            <ac:picMk id="15" creationId="{EB4E8F2B-B9AB-6376-714C-AFAE60ADF052}"/>
          </ac:picMkLst>
        </pc:picChg>
        <pc:picChg chg="mod">
          <ac:chgData name="Branch, Jeffrey" userId="f37e3fee-ceb5-4505-8d64-44dd0416ca86" providerId="ADAL" clId="{E6B6FAC9-B327-455F-9057-132692C5C8D7}" dt="2024-10-15T16:07:06.791" v="51"/>
          <ac:picMkLst>
            <pc:docMk/>
            <pc:sldMk cId="4007894172" sldId="6197"/>
            <ac:picMk id="16" creationId="{B77FAD36-445B-41A8-EB67-15710D7ED078}"/>
          </ac:picMkLst>
        </pc:picChg>
      </pc:sldChg>
      <pc:sldChg chg="new del">
        <pc:chgData name="Branch, Jeffrey" userId="f37e3fee-ceb5-4505-8d64-44dd0416ca86" providerId="ADAL" clId="{E6B6FAC9-B327-455F-9057-132692C5C8D7}" dt="2024-10-15T16:22:45.202" v="124" actId="2696"/>
        <pc:sldMkLst>
          <pc:docMk/>
          <pc:sldMk cId="2529019168" sldId="6198"/>
        </pc:sldMkLst>
      </pc:sldChg>
      <pc:sldChg chg="new add del">
        <pc:chgData name="Branch, Jeffrey" userId="f37e3fee-ceb5-4505-8d64-44dd0416ca86" providerId="ADAL" clId="{E6B6FAC9-B327-455F-9057-132692C5C8D7}" dt="2024-10-15T16:16:11.936" v="95" actId="680"/>
        <pc:sldMkLst>
          <pc:docMk/>
          <pc:sldMk cId="3799158787" sldId="6198"/>
        </pc:sldMkLst>
      </pc:sldChg>
      <pc:sldChg chg="new del">
        <pc:chgData name="Branch, Jeffrey" userId="f37e3fee-ceb5-4505-8d64-44dd0416ca86" providerId="ADAL" clId="{E6B6FAC9-B327-455F-9057-132692C5C8D7}" dt="2024-10-15T16:11:14.830" v="73" actId="2696"/>
        <pc:sldMkLst>
          <pc:docMk/>
          <pc:sldMk cId="4119138567" sldId="61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mobileusa-my.sharepoint.com/personal/bradley_andersen_t-mobile_com/Documents/5%20Reports%20-%20Traffic%20Reports/State%20Inv,%20TR,%20Other/FL%20-%20Mar%20to%20Feb/Composite%20FL%20Traffic%20Repor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8"/>
          <c:order val="8"/>
          <c:tx>
            <c:v>2024-2025</c:v>
          </c:tx>
          <c:spPr>
            <a:solidFill>
              <a:schemeClr val="accent1">
                <a:lumMod val="75000"/>
              </a:schemeClr>
            </a:solidFill>
            <a:ln>
              <a:noFill/>
            </a:ln>
            <a:effectLst/>
            <a:sp3d/>
          </c:spPr>
          <c:invertIfNegative val="0"/>
          <c:cat>
            <c:strRef>
              <c:f>'YTD Traffic Totals'!$DD$3:$DI$3</c:f>
              <c:strCache>
                <c:ptCount val="6"/>
                <c:pt idx="0">
                  <c:v>MAR</c:v>
                </c:pt>
                <c:pt idx="1">
                  <c:v>APR</c:v>
                </c:pt>
                <c:pt idx="2">
                  <c:v>MAY</c:v>
                </c:pt>
                <c:pt idx="3">
                  <c:v>JUN</c:v>
                </c:pt>
                <c:pt idx="4">
                  <c:v>JUL</c:v>
                </c:pt>
                <c:pt idx="5">
                  <c:v>AUG</c:v>
                </c:pt>
              </c:strCache>
              <c:extLst/>
            </c:strRef>
          </c:cat>
          <c:val>
            <c:numRef>
              <c:f>'YTD Traffic Totals'!$DD$60:$DI$60</c:f>
              <c:numCache>
                <c:formatCode>#,##0</c:formatCode>
                <c:ptCount val="6"/>
                <c:pt idx="0">
                  <c:v>165</c:v>
                </c:pt>
                <c:pt idx="1">
                  <c:v>90</c:v>
                </c:pt>
                <c:pt idx="2">
                  <c:v>105</c:v>
                </c:pt>
                <c:pt idx="3">
                  <c:v>0</c:v>
                </c:pt>
                <c:pt idx="4">
                  <c:v>0</c:v>
                </c:pt>
                <c:pt idx="5">
                  <c:v>30</c:v>
                </c:pt>
              </c:numCache>
              <c:extLst/>
            </c:numRef>
          </c:val>
          <c:extLst xmlns:c15="http://schemas.microsoft.com/office/drawing/2012/chart">
            <c:ext xmlns:c16="http://schemas.microsoft.com/office/drawing/2014/chart" uri="{C3380CC4-5D6E-409C-BE32-E72D297353CC}">
              <c16:uniqueId val="{00000000-6A0C-48C4-8FE7-FE7C38CE93D1}"/>
            </c:ext>
          </c:extLst>
        </c:ser>
        <c:dLbls>
          <c:showLegendKey val="0"/>
          <c:showVal val="0"/>
          <c:showCatName val="0"/>
          <c:showSerName val="0"/>
          <c:showPercent val="0"/>
          <c:showBubbleSize val="0"/>
        </c:dLbls>
        <c:gapWidth val="150"/>
        <c:shape val="box"/>
        <c:axId val="452788416"/>
        <c:axId val="452794976"/>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rgbClr val="00B0F0"/>
                  </a:solidFill>
                  <a:ln>
                    <a:solidFill>
                      <a:schemeClr val="tx1">
                        <a:lumMod val="65000"/>
                        <a:lumOff val="35000"/>
                      </a:schemeClr>
                    </a:solidFill>
                  </a:ln>
                  <a:effectLst/>
                  <a:sp3d>
                    <a:contourClr>
                      <a:schemeClr val="tx1">
                        <a:lumMod val="65000"/>
                        <a:lumOff val="35000"/>
                      </a:schemeClr>
                    </a:contourClr>
                  </a:sp3d>
                </c:spPr>
                <c:invertIfNegative val="0"/>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Totals'!$B$66:$G$66</c15:sqref>
                        </c15:formulaRef>
                      </c:ext>
                    </c:extLst>
                    <c:numCache>
                      <c:formatCode>#,##0</c:formatCode>
                      <c:ptCount val="6"/>
                      <c:pt idx="0">
                        <c:v>1890</c:v>
                      </c:pt>
                      <c:pt idx="1">
                        <c:v>2070</c:v>
                      </c:pt>
                      <c:pt idx="2">
                        <c:v>2715</c:v>
                      </c:pt>
                      <c:pt idx="3">
                        <c:v>3615</c:v>
                      </c:pt>
                      <c:pt idx="4">
                        <c:v>1995</c:v>
                      </c:pt>
                      <c:pt idx="5">
                        <c:v>1665</c:v>
                      </c:pt>
                    </c:numCache>
                  </c:numRef>
                </c:val>
                <c:extLst>
                  <c:ext xmlns:c16="http://schemas.microsoft.com/office/drawing/2014/chart" uri="{C3380CC4-5D6E-409C-BE32-E72D297353CC}">
                    <c16:uniqueId val="{00000001-6A0C-48C4-8FE7-FE7C38CE93D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rgbClr val="FFC000"/>
                  </a:solidFill>
                  <a:ln>
                    <a:solidFill>
                      <a:schemeClr val="bg1">
                        <a:lumMod val="50000"/>
                      </a:schemeClr>
                    </a:solidFill>
                  </a:ln>
                  <a:effectLst/>
                  <a:sp3d>
                    <a:contourClr>
                      <a:schemeClr val="bg1">
                        <a:lumMod val="50000"/>
                      </a:schemeClr>
                    </a:contourClr>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Totals'!$N$66:$S$66</c15:sqref>
                        </c15:formulaRef>
                      </c:ext>
                    </c:extLst>
                    <c:numCache>
                      <c:formatCode>#,##0</c:formatCode>
                      <c:ptCount val="6"/>
                      <c:pt idx="0">
                        <c:v>855</c:v>
                      </c:pt>
                      <c:pt idx="1">
                        <c:v>1290</c:v>
                      </c:pt>
                      <c:pt idx="2">
                        <c:v>705</c:v>
                      </c:pt>
                      <c:pt idx="3">
                        <c:v>705</c:v>
                      </c:pt>
                      <c:pt idx="4">
                        <c:v>0</c:v>
                      </c:pt>
                      <c:pt idx="5">
                        <c:v>90</c:v>
                      </c:pt>
                    </c:numCache>
                  </c:numRef>
                </c:val>
                <c:extLst xmlns:c15="http://schemas.microsoft.com/office/drawing/2012/chart">
                  <c:ext xmlns:c16="http://schemas.microsoft.com/office/drawing/2014/chart" uri="{C3380CC4-5D6E-409C-BE32-E72D297353CC}">
                    <c16:uniqueId val="{00000002-6A0C-48C4-8FE7-FE7C38CE93D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solidFill>
                      <a:schemeClr val="bg1">
                        <a:lumMod val="50000"/>
                      </a:schemeClr>
                    </a:solidFill>
                  </a:ln>
                  <a:effectLst/>
                  <a:sp3d>
                    <a:contourClr>
                      <a:schemeClr val="bg1">
                        <a:lumMod val="50000"/>
                      </a:schemeClr>
                    </a:contourClr>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Totals'!$Z$66:$AE$66</c15:sqref>
                        </c15:formulaRef>
                      </c:ext>
                    </c:extLst>
                    <c:numCache>
                      <c:formatCode>#,##0</c:formatCode>
                      <c:ptCount val="6"/>
                      <c:pt idx="0">
                        <c:v>120</c:v>
                      </c:pt>
                      <c:pt idx="1">
                        <c:v>810</c:v>
                      </c:pt>
                      <c:pt idx="2">
                        <c:v>2010</c:v>
                      </c:pt>
                      <c:pt idx="3">
                        <c:v>570</c:v>
                      </c:pt>
                      <c:pt idx="4">
                        <c:v>60</c:v>
                      </c:pt>
                      <c:pt idx="5">
                        <c:v>0</c:v>
                      </c:pt>
                    </c:numCache>
                  </c:numRef>
                </c:val>
                <c:extLst xmlns:c15="http://schemas.microsoft.com/office/drawing/2012/chart">
                  <c:ext xmlns:c16="http://schemas.microsoft.com/office/drawing/2014/chart" uri="{C3380CC4-5D6E-409C-BE32-E72D297353CC}">
                    <c16:uniqueId val="{00000003-6A0C-48C4-8FE7-FE7C38CE93D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Totals'!$AN$66:$AS$66</c15:sqref>
                        </c15:formulaRef>
                      </c:ext>
                    </c:extLst>
                    <c:numCache>
                      <c:formatCode>#,##0</c:formatCode>
                      <c:ptCount val="6"/>
                      <c:pt idx="0">
                        <c:v>960</c:v>
                      </c:pt>
                      <c:pt idx="1">
                        <c:v>375</c:v>
                      </c:pt>
                      <c:pt idx="2">
                        <c:v>0</c:v>
                      </c:pt>
                      <c:pt idx="3">
                        <c:v>285</c:v>
                      </c:pt>
                      <c:pt idx="4">
                        <c:v>390</c:v>
                      </c:pt>
                      <c:pt idx="5">
                        <c:v>585</c:v>
                      </c:pt>
                    </c:numCache>
                  </c:numRef>
                </c:val>
                <c:extLst xmlns:c15="http://schemas.microsoft.com/office/drawing/2012/chart">
                  <c:ext xmlns:c16="http://schemas.microsoft.com/office/drawing/2014/chart" uri="{C3380CC4-5D6E-409C-BE32-E72D297353CC}">
                    <c16:uniqueId val="{00000004-6A0C-48C4-8FE7-FE7C38CE93D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'YTD Traffic Totals'!$BB$2</c15:sqref>
                        </c15:formulaRef>
                      </c:ext>
                    </c:extLst>
                    <c:strCache>
                      <c:ptCount val="1"/>
                      <c:pt idx="0">
                        <c:v>2020-2021</c:v>
                      </c:pt>
                    </c:strCache>
                  </c:strRef>
                </c:tx>
                <c:spPr>
                  <a:solidFill>
                    <a:srgbClr val="CC006A"/>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Totals'!$BB$66:$BG$66</c15:sqref>
                        </c15:formulaRef>
                      </c:ext>
                    </c:extLst>
                    <c:numCache>
                      <c:formatCode>#,##0</c:formatCode>
                      <c:ptCount val="6"/>
                      <c:pt idx="0">
                        <c:v>555</c:v>
                      </c:pt>
                      <c:pt idx="1">
                        <c:v>2010</c:v>
                      </c:pt>
                      <c:pt idx="2">
                        <c:v>2865</c:v>
                      </c:pt>
                      <c:pt idx="3">
                        <c:v>8490</c:v>
                      </c:pt>
                      <c:pt idx="4">
                        <c:v>11835</c:v>
                      </c:pt>
                      <c:pt idx="5">
                        <c:v>7065</c:v>
                      </c:pt>
                    </c:numCache>
                  </c:numRef>
                </c:val>
                <c:extLst xmlns:c15="http://schemas.microsoft.com/office/drawing/2012/chart">
                  <c:ext xmlns:c16="http://schemas.microsoft.com/office/drawing/2014/chart" uri="{C3380CC4-5D6E-409C-BE32-E72D297353CC}">
                    <c16:uniqueId val="{00000005-6A0C-48C4-8FE7-FE7C38CE93D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Totals'!$BP$66:$BU$66</c15:sqref>
                        </c15:formulaRef>
                      </c:ext>
                    </c:extLst>
                    <c:numCache>
                      <c:formatCode>#,##0</c:formatCode>
                      <c:ptCount val="6"/>
                      <c:pt idx="0">
                        <c:v>375</c:v>
                      </c:pt>
                      <c:pt idx="1">
                        <c:v>450</c:v>
                      </c:pt>
                      <c:pt idx="2">
                        <c:v>0</c:v>
                      </c:pt>
                      <c:pt idx="3">
                        <c:v>300</c:v>
                      </c:pt>
                      <c:pt idx="4">
                        <c:v>195</c:v>
                      </c:pt>
                      <c:pt idx="5">
                        <c:v>60</c:v>
                      </c:pt>
                    </c:numCache>
                  </c:numRef>
                </c:val>
                <c:extLst xmlns:c15="http://schemas.microsoft.com/office/drawing/2012/chart">
                  <c:ext xmlns:c16="http://schemas.microsoft.com/office/drawing/2014/chart" uri="{C3380CC4-5D6E-409C-BE32-E72D297353CC}">
                    <c16:uniqueId val="{00000006-6A0C-48C4-8FE7-FE7C38CE93D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Totals'!$CB$66:$CG$66</c15:sqref>
                        </c15:formulaRef>
                      </c:ext>
                    </c:extLst>
                    <c:numCache>
                      <c:formatCode>#,##0</c:formatCode>
                      <c:ptCount val="6"/>
                      <c:pt idx="0">
                        <c:v>150</c:v>
                      </c:pt>
                      <c:pt idx="1">
                        <c:v>0</c:v>
                      </c:pt>
                      <c:pt idx="2">
                        <c:v>0</c:v>
                      </c:pt>
                      <c:pt idx="3">
                        <c:v>0</c:v>
                      </c:pt>
                      <c:pt idx="4">
                        <c:v>90</c:v>
                      </c:pt>
                      <c:pt idx="5">
                        <c:v>0</c:v>
                      </c:pt>
                    </c:numCache>
                  </c:numRef>
                </c:val>
                <c:extLst xmlns:c15="http://schemas.microsoft.com/office/drawing/2012/chart">
                  <c:ext xmlns:c16="http://schemas.microsoft.com/office/drawing/2014/chart" uri="{C3380CC4-5D6E-409C-BE32-E72D297353CC}">
                    <c16:uniqueId val="{00000007-6A0C-48C4-8FE7-FE7C38CE93D1}"/>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'YTD Traffic Totals'!$CP$2</c15:sqref>
                        </c15:formulaRef>
                      </c:ext>
                    </c:extLst>
                    <c:strCache>
                      <c:ptCount val="1"/>
                      <c:pt idx="0">
                        <c:v>2023-2024</c:v>
                      </c:pt>
                    </c:strCache>
                  </c:strRef>
                </c:tx>
                <c:spPr>
                  <a:solidFill>
                    <a:srgbClr val="CC006A"/>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Totals'!$CP$60:$CU$60</c15:sqref>
                        </c15:formulaRef>
                      </c:ext>
                    </c:extLst>
                    <c:numCache>
                      <c:formatCode>#,##0</c:formatCode>
                      <c:ptCount val="6"/>
                      <c:pt idx="0">
                        <c:v>0</c:v>
                      </c:pt>
                      <c:pt idx="1">
                        <c:v>0</c:v>
                      </c:pt>
                      <c:pt idx="2">
                        <c:v>0</c:v>
                      </c:pt>
                      <c:pt idx="3">
                        <c:v>0</c:v>
                      </c:pt>
                      <c:pt idx="4">
                        <c:v>225</c:v>
                      </c:pt>
                      <c:pt idx="5">
                        <c:v>0</c:v>
                      </c:pt>
                    </c:numCache>
                  </c:numRef>
                </c:val>
                <c:extLst xmlns:c15="http://schemas.microsoft.com/office/drawing/2012/chart">
                  <c:ext xmlns:c16="http://schemas.microsoft.com/office/drawing/2014/chart" uri="{C3380CC4-5D6E-409C-BE32-E72D297353CC}">
                    <c16:uniqueId val="{00000008-6A0C-48C4-8FE7-FE7C38CE93D1}"/>
                  </c:ext>
                </c:extLst>
              </c15:ser>
            </c15:filteredBarSeries>
          </c:ext>
        </c:extLst>
      </c:bar3DChart>
      <c:catAx>
        <c:axId val="452788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452794976"/>
        <c:crosses val="autoZero"/>
        <c:auto val="1"/>
        <c:lblAlgn val="ctr"/>
        <c:lblOffset val="100"/>
        <c:noMultiLvlLbl val="0"/>
      </c:catAx>
      <c:valAx>
        <c:axId val="45279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45278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7"/>
          <c:order val="7"/>
          <c:tx>
            <c:strRef>
              <c:f>'YTD Traffic Totals'!$CP$2</c:f>
              <c:strCache>
                <c:ptCount val="1"/>
                <c:pt idx="0">
                  <c:v>2023-2024</c:v>
                </c:pt>
              </c:strCache>
            </c:strRef>
          </c:tx>
          <c:spPr>
            <a:solidFill>
              <a:schemeClr val="bg2">
                <a:lumMod val="25000"/>
              </a:schemeClr>
            </a:solidFill>
            <a:ln>
              <a:noFill/>
            </a:ln>
            <a:effectLst/>
            <a:sp3d/>
          </c:spPr>
          <c:invertIfNegative val="0"/>
          <c:cat>
            <c:strRef>
              <c:f>'YTD Traffic Totals'!$DD$3:$DI$3</c:f>
              <c:strCache>
                <c:ptCount val="6"/>
                <c:pt idx="0">
                  <c:v>MAR</c:v>
                </c:pt>
                <c:pt idx="1">
                  <c:v>APR</c:v>
                </c:pt>
                <c:pt idx="2">
                  <c:v>MAY</c:v>
                </c:pt>
                <c:pt idx="3">
                  <c:v>JUN</c:v>
                </c:pt>
                <c:pt idx="4">
                  <c:v>JUL</c:v>
                </c:pt>
                <c:pt idx="5">
                  <c:v>AUG</c:v>
                </c:pt>
              </c:strCache>
              <c:extLst/>
            </c:strRef>
          </c:cat>
          <c:val>
            <c:numRef>
              <c:f>'YTD Traffic Totals'!$CP$61:$CU$61</c:f>
              <c:numCache>
                <c:formatCode>#,##0</c:formatCode>
                <c:ptCount val="6"/>
                <c:pt idx="0">
                  <c:v>0</c:v>
                </c:pt>
                <c:pt idx="1">
                  <c:v>0</c:v>
                </c:pt>
                <c:pt idx="2">
                  <c:v>0</c:v>
                </c:pt>
                <c:pt idx="3">
                  <c:v>0</c:v>
                </c:pt>
                <c:pt idx="4">
                  <c:v>225</c:v>
                </c:pt>
                <c:pt idx="5">
                  <c:v>225</c:v>
                </c:pt>
              </c:numCache>
              <c:extLst/>
            </c:numRef>
          </c:val>
          <c:extLst>
            <c:ext xmlns:c16="http://schemas.microsoft.com/office/drawing/2014/chart" uri="{C3380CC4-5D6E-409C-BE32-E72D297353CC}">
              <c16:uniqueId val="{00000000-0683-4393-85B4-584B4CE7929F}"/>
            </c:ext>
          </c:extLst>
        </c:ser>
        <c:ser>
          <c:idx val="8"/>
          <c:order val="8"/>
          <c:tx>
            <c:v>2024-2025</c:v>
          </c:tx>
          <c:spPr>
            <a:solidFill>
              <a:schemeClr val="accent1">
                <a:lumMod val="75000"/>
              </a:schemeClr>
            </a:solidFill>
            <a:ln>
              <a:noFill/>
            </a:ln>
            <a:effectLst/>
            <a:sp3d/>
          </c:spPr>
          <c:invertIfNegative val="0"/>
          <c:cat>
            <c:strRef>
              <c:f>'YTD Traffic Totals'!$DD$3:$DI$3</c:f>
              <c:strCache>
                <c:ptCount val="6"/>
                <c:pt idx="0">
                  <c:v>MAR</c:v>
                </c:pt>
                <c:pt idx="1">
                  <c:v>APR</c:v>
                </c:pt>
                <c:pt idx="2">
                  <c:v>MAY</c:v>
                </c:pt>
                <c:pt idx="3">
                  <c:v>JUN</c:v>
                </c:pt>
                <c:pt idx="4">
                  <c:v>JUL</c:v>
                </c:pt>
                <c:pt idx="5">
                  <c:v>AUG</c:v>
                </c:pt>
              </c:strCache>
              <c:extLst/>
            </c:strRef>
          </c:cat>
          <c:val>
            <c:numRef>
              <c:f>'YTD Traffic Totals'!$DD$61:$DI$61</c:f>
              <c:numCache>
                <c:formatCode>#,##0</c:formatCode>
                <c:ptCount val="6"/>
                <c:pt idx="0">
                  <c:v>165</c:v>
                </c:pt>
                <c:pt idx="1">
                  <c:v>255</c:v>
                </c:pt>
                <c:pt idx="2">
                  <c:v>360</c:v>
                </c:pt>
                <c:pt idx="3">
                  <c:v>360</c:v>
                </c:pt>
                <c:pt idx="4">
                  <c:v>360</c:v>
                </c:pt>
                <c:pt idx="5">
                  <c:v>390</c:v>
                </c:pt>
              </c:numCache>
              <c:extLst/>
            </c:numRef>
          </c:val>
          <c:extLst>
            <c:ext xmlns:c16="http://schemas.microsoft.com/office/drawing/2014/chart" uri="{C3380CC4-5D6E-409C-BE32-E72D297353CC}">
              <c16:uniqueId val="{00000001-0683-4393-85B4-584B4CE7929F}"/>
            </c:ext>
          </c:extLst>
        </c:ser>
        <c:dLbls>
          <c:showLegendKey val="0"/>
          <c:showVal val="0"/>
          <c:showCatName val="0"/>
          <c:showSerName val="0"/>
          <c:showPercent val="0"/>
          <c:showBubbleSize val="0"/>
        </c:dLbls>
        <c:gapWidth val="150"/>
        <c:shape val="box"/>
        <c:axId val="466094984"/>
        <c:axId val="466110400"/>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Totals'!$B$67:$G$67</c15:sqref>
                        </c15:formulaRef>
                      </c:ext>
                    </c:extLst>
                    <c:numCache>
                      <c:formatCode>#,##0</c:formatCode>
                      <c:ptCount val="6"/>
                      <c:pt idx="0">
                        <c:v>1890</c:v>
                      </c:pt>
                      <c:pt idx="1">
                        <c:v>3960</c:v>
                      </c:pt>
                      <c:pt idx="2">
                        <c:v>6675</c:v>
                      </c:pt>
                      <c:pt idx="3">
                        <c:v>10290</c:v>
                      </c:pt>
                      <c:pt idx="4">
                        <c:v>12285</c:v>
                      </c:pt>
                      <c:pt idx="5">
                        <c:v>13950</c:v>
                      </c:pt>
                    </c:numCache>
                  </c:numRef>
                </c:val>
                <c:extLst>
                  <c:ext xmlns:c16="http://schemas.microsoft.com/office/drawing/2014/chart" uri="{C3380CC4-5D6E-409C-BE32-E72D297353CC}">
                    <c16:uniqueId val="{00000002-0683-4393-85B4-584B4CE7929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chemeClr val="accent2"/>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Totals'!$N$67:$S$67</c15:sqref>
                        </c15:formulaRef>
                      </c:ext>
                    </c:extLst>
                    <c:numCache>
                      <c:formatCode>#,##0</c:formatCode>
                      <c:ptCount val="6"/>
                      <c:pt idx="0">
                        <c:v>855</c:v>
                      </c:pt>
                      <c:pt idx="1">
                        <c:v>2145</c:v>
                      </c:pt>
                      <c:pt idx="2">
                        <c:v>2850</c:v>
                      </c:pt>
                      <c:pt idx="3">
                        <c:v>3555</c:v>
                      </c:pt>
                      <c:pt idx="4">
                        <c:v>3555</c:v>
                      </c:pt>
                      <c:pt idx="5">
                        <c:v>3645</c:v>
                      </c:pt>
                    </c:numCache>
                  </c:numRef>
                </c:val>
                <c:extLst xmlns:c15="http://schemas.microsoft.com/office/drawing/2012/chart">
                  <c:ext xmlns:c16="http://schemas.microsoft.com/office/drawing/2014/chart" uri="{C3380CC4-5D6E-409C-BE32-E72D297353CC}">
                    <c16:uniqueId val="{00000003-0683-4393-85B4-584B4CE7929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Totals'!$Z$67:$AE$67</c15:sqref>
                        </c15:formulaRef>
                      </c:ext>
                    </c:extLst>
                    <c:numCache>
                      <c:formatCode>#,##0</c:formatCode>
                      <c:ptCount val="6"/>
                      <c:pt idx="0">
                        <c:v>120</c:v>
                      </c:pt>
                      <c:pt idx="1">
                        <c:v>930</c:v>
                      </c:pt>
                      <c:pt idx="2">
                        <c:v>2940</c:v>
                      </c:pt>
                      <c:pt idx="3">
                        <c:v>3510</c:v>
                      </c:pt>
                      <c:pt idx="4">
                        <c:v>3570</c:v>
                      </c:pt>
                      <c:pt idx="5">
                        <c:v>3570</c:v>
                      </c:pt>
                    </c:numCache>
                  </c:numRef>
                </c:val>
                <c:extLst xmlns:c15="http://schemas.microsoft.com/office/drawing/2012/chart">
                  <c:ext xmlns:c16="http://schemas.microsoft.com/office/drawing/2014/chart" uri="{C3380CC4-5D6E-409C-BE32-E72D297353CC}">
                    <c16:uniqueId val="{00000004-0683-4393-85B4-584B4CE7929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Totals'!$AN$67:$AS$67</c15:sqref>
                        </c15:formulaRef>
                      </c:ext>
                    </c:extLst>
                    <c:numCache>
                      <c:formatCode>#,##0</c:formatCode>
                      <c:ptCount val="6"/>
                      <c:pt idx="0">
                        <c:v>960</c:v>
                      </c:pt>
                      <c:pt idx="1">
                        <c:v>1335</c:v>
                      </c:pt>
                      <c:pt idx="2">
                        <c:v>1335</c:v>
                      </c:pt>
                      <c:pt idx="3">
                        <c:v>1620</c:v>
                      </c:pt>
                      <c:pt idx="4">
                        <c:v>2010</c:v>
                      </c:pt>
                      <c:pt idx="5">
                        <c:v>2595</c:v>
                      </c:pt>
                    </c:numCache>
                  </c:numRef>
                </c:val>
                <c:extLst xmlns:c15="http://schemas.microsoft.com/office/drawing/2012/chart">
                  <c:ext xmlns:c16="http://schemas.microsoft.com/office/drawing/2014/chart" uri="{C3380CC4-5D6E-409C-BE32-E72D297353CC}">
                    <c16:uniqueId val="{00000005-0683-4393-85B4-584B4CE7929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'YTD Traffic Totals'!$BB$2</c15:sqref>
                        </c15:formulaRef>
                      </c:ext>
                    </c:extLst>
                    <c:strCache>
                      <c:ptCount val="1"/>
                      <c:pt idx="0">
                        <c:v>2020-2021</c:v>
                      </c:pt>
                    </c:strCache>
                  </c:strRef>
                </c:tx>
                <c:spPr>
                  <a:solidFill>
                    <a:srgbClr val="CC006A"/>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Totals'!$BB$67:$BG$67</c15:sqref>
                        </c15:formulaRef>
                      </c:ext>
                    </c:extLst>
                    <c:numCache>
                      <c:formatCode>#,##0</c:formatCode>
                      <c:ptCount val="6"/>
                      <c:pt idx="0">
                        <c:v>555</c:v>
                      </c:pt>
                      <c:pt idx="1">
                        <c:v>2565</c:v>
                      </c:pt>
                      <c:pt idx="2">
                        <c:v>5430</c:v>
                      </c:pt>
                      <c:pt idx="3">
                        <c:v>13920</c:v>
                      </c:pt>
                      <c:pt idx="4">
                        <c:v>25755</c:v>
                      </c:pt>
                      <c:pt idx="5">
                        <c:v>32820</c:v>
                      </c:pt>
                    </c:numCache>
                  </c:numRef>
                </c:val>
                <c:extLst xmlns:c15="http://schemas.microsoft.com/office/drawing/2012/chart">
                  <c:ext xmlns:c16="http://schemas.microsoft.com/office/drawing/2014/chart" uri="{C3380CC4-5D6E-409C-BE32-E72D297353CC}">
                    <c16:uniqueId val="{00000006-0683-4393-85B4-584B4CE7929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Totals'!$BP$67:$BU$67</c15:sqref>
                        </c15:formulaRef>
                      </c:ext>
                    </c:extLst>
                    <c:numCache>
                      <c:formatCode>#,##0</c:formatCode>
                      <c:ptCount val="6"/>
                      <c:pt idx="0">
                        <c:v>375</c:v>
                      </c:pt>
                      <c:pt idx="1">
                        <c:v>825</c:v>
                      </c:pt>
                      <c:pt idx="2">
                        <c:v>825</c:v>
                      </c:pt>
                      <c:pt idx="3">
                        <c:v>1125</c:v>
                      </c:pt>
                      <c:pt idx="4">
                        <c:v>1320</c:v>
                      </c:pt>
                      <c:pt idx="5">
                        <c:v>1380</c:v>
                      </c:pt>
                    </c:numCache>
                  </c:numRef>
                </c:val>
                <c:extLst xmlns:c15="http://schemas.microsoft.com/office/drawing/2012/chart">
                  <c:ext xmlns:c16="http://schemas.microsoft.com/office/drawing/2014/chart" uri="{C3380CC4-5D6E-409C-BE32-E72D297353CC}">
                    <c16:uniqueId val="{00000007-0683-4393-85B4-584B4CE7929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Totals'!$CB$67:$CG$67</c15:sqref>
                        </c15:formulaRef>
                      </c:ext>
                    </c:extLst>
                    <c:numCache>
                      <c:formatCode>#,##0</c:formatCode>
                      <c:ptCount val="6"/>
                      <c:pt idx="0">
                        <c:v>150</c:v>
                      </c:pt>
                      <c:pt idx="1">
                        <c:v>150</c:v>
                      </c:pt>
                      <c:pt idx="2">
                        <c:v>150</c:v>
                      </c:pt>
                      <c:pt idx="3">
                        <c:v>150</c:v>
                      </c:pt>
                      <c:pt idx="4">
                        <c:v>240</c:v>
                      </c:pt>
                      <c:pt idx="5">
                        <c:v>240</c:v>
                      </c:pt>
                    </c:numCache>
                  </c:numRef>
                </c:val>
                <c:extLst xmlns:c15="http://schemas.microsoft.com/office/drawing/2012/chart">
                  <c:ext xmlns:c16="http://schemas.microsoft.com/office/drawing/2014/chart" uri="{C3380CC4-5D6E-409C-BE32-E72D297353CC}">
                    <c16:uniqueId val="{00000008-0683-4393-85B4-584B4CE7929F}"/>
                  </c:ext>
                </c:extLst>
              </c15:ser>
            </c15:filteredBarSeries>
          </c:ext>
        </c:extLst>
      </c:bar3DChart>
      <c:catAx>
        <c:axId val="466094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466110400"/>
        <c:crosses val="autoZero"/>
        <c:auto val="1"/>
        <c:lblAlgn val="ctr"/>
        <c:lblOffset val="100"/>
        <c:noMultiLvlLbl val="0"/>
      </c:catAx>
      <c:valAx>
        <c:axId val="466110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46609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7"/>
          <c:order val="7"/>
          <c:tx>
            <c:strRef>
              <c:f>'YTD Traffic Totals'!$CP$2</c:f>
              <c:strCache>
                <c:ptCount val="1"/>
                <c:pt idx="0">
                  <c:v>2023-2024</c:v>
                </c:pt>
              </c:strCache>
            </c:strRef>
          </c:tx>
          <c:spPr>
            <a:solidFill>
              <a:schemeClr val="bg2">
                <a:lumMod val="25000"/>
              </a:schemeClr>
            </a:solidFill>
            <a:ln>
              <a:noFill/>
            </a:ln>
            <a:effectLst/>
            <a:sp3d/>
          </c:spPr>
          <c:invertIfNegative val="0"/>
          <c:dLbls>
            <c:dLbl>
              <c:idx val="0"/>
              <c:layout>
                <c:manualLayout>
                  <c:x val="-1.1571841851494714E-2"/>
                  <c:y val="-1.0186757215619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26-4B8C-855C-4D1E4A0A0E5B}"/>
                </c:ext>
              </c:extLst>
            </c:dLbl>
            <c:dLbl>
              <c:idx val="1"/>
              <c:layout>
                <c:manualLayout>
                  <c:x val="-1.542912246865963E-2"/>
                  <c:y val="-6.791171477079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26-4B8C-855C-4D1E4A0A0E5B}"/>
                </c:ext>
              </c:extLst>
            </c:dLbl>
            <c:dLbl>
              <c:idx val="2"/>
              <c:layout>
                <c:manualLayout>
                  <c:x val="-9.6432015429123181E-3"/>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26-4B8C-855C-4D1E4A0A0E5B}"/>
                </c:ext>
              </c:extLst>
            </c:dLbl>
            <c:dLbl>
              <c:idx val="3"/>
              <c:layout>
                <c:manualLayout>
                  <c:x val="-1.3500482160077217E-2"/>
                  <c:y val="-6.79117147707976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26-4B8C-855C-4D1E4A0A0E5B}"/>
                </c:ext>
              </c:extLst>
            </c:dLbl>
            <c:numFmt formatCode="#,##0;[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Totals'!$CP$26:$CU$26</c:f>
              <c:numCache>
                <c:formatCode>#,##0.00;[Red]#,##0.00</c:formatCode>
                <c:ptCount val="6"/>
                <c:pt idx="0">
                  <c:v>43545.77</c:v>
                </c:pt>
                <c:pt idx="1">
                  <c:v>38503.24</c:v>
                </c:pt>
                <c:pt idx="2">
                  <c:v>39026.950000000004</c:v>
                </c:pt>
                <c:pt idx="3">
                  <c:v>41914.100000000006</c:v>
                </c:pt>
                <c:pt idx="4">
                  <c:v>46116.210000000006</c:v>
                </c:pt>
                <c:pt idx="5">
                  <c:v>45470.35</c:v>
                </c:pt>
              </c:numCache>
              <c:extLst/>
            </c:numRef>
          </c:val>
          <c:extLst>
            <c:ext xmlns:c16="http://schemas.microsoft.com/office/drawing/2014/chart" uri="{C3380CC4-5D6E-409C-BE32-E72D297353CC}">
              <c16:uniqueId val="{00000000-CB26-4B8C-855C-4D1E4A0A0E5B}"/>
            </c:ext>
          </c:extLst>
        </c:ser>
        <c:ser>
          <c:idx val="8"/>
          <c:order val="8"/>
          <c:tx>
            <c:v>2024-2025</c:v>
          </c:tx>
          <c:spPr>
            <a:solidFill>
              <a:schemeClr val="accent1">
                <a:lumMod val="75000"/>
              </a:schemeClr>
            </a:solidFill>
            <a:ln>
              <a:noFill/>
            </a:ln>
            <a:effectLst/>
            <a:sp3d/>
          </c:spPr>
          <c:invertIfNegative val="0"/>
          <c:dLbls>
            <c:dLbl>
              <c:idx val="4"/>
              <c:layout>
                <c:manualLayout>
                  <c:x val="2.8929604628736741E-2"/>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26-4B8C-855C-4D1E4A0A0E5B}"/>
                </c:ext>
              </c:extLst>
            </c:dLbl>
            <c:dLbl>
              <c:idx val="5"/>
              <c:layout>
                <c:manualLayout>
                  <c:x val="3.2786885245901641E-2"/>
                  <c:y val="-6.791171477079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26-4B8C-855C-4D1E4A0A0E5B}"/>
                </c:ext>
              </c:extLst>
            </c:dLbl>
            <c:numFmt formatCode="#,##0;[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Totals'!$DD$26:$DI$26</c:f>
              <c:numCache>
                <c:formatCode>#,##0.00;[Red]#,##0.00</c:formatCode>
                <c:ptCount val="6"/>
                <c:pt idx="0">
                  <c:v>51637.779999999992</c:v>
                </c:pt>
                <c:pt idx="1">
                  <c:v>50162.15</c:v>
                </c:pt>
                <c:pt idx="2">
                  <c:v>45999.920000000006</c:v>
                </c:pt>
                <c:pt idx="3">
                  <c:v>46690.959999999992</c:v>
                </c:pt>
                <c:pt idx="4">
                  <c:v>43114.590000000004</c:v>
                </c:pt>
                <c:pt idx="5">
                  <c:v>40874.089999999989</c:v>
                </c:pt>
              </c:numCache>
              <c:extLst/>
            </c:numRef>
          </c:val>
          <c:extLst>
            <c:ext xmlns:c16="http://schemas.microsoft.com/office/drawing/2014/chart" uri="{C3380CC4-5D6E-409C-BE32-E72D297353CC}">
              <c16:uniqueId val="{00000001-CB26-4B8C-855C-4D1E4A0A0E5B}"/>
            </c:ext>
          </c:extLst>
        </c:ser>
        <c:dLbls>
          <c:showLegendKey val="0"/>
          <c:showVal val="1"/>
          <c:showCatName val="0"/>
          <c:showSerName val="0"/>
          <c:showPercent val="0"/>
          <c:showBubbleSize val="0"/>
        </c:dLbls>
        <c:gapWidth val="150"/>
        <c:shape val="box"/>
        <c:axId val="601997944"/>
        <c:axId val="601998600"/>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Totals'!$B$27:$G$27</c15:sqref>
                        </c15:formulaRef>
                      </c:ext>
                    </c:extLst>
                    <c:numCache>
                      <c:formatCode>#,##0.00;[Red]#,##0.00</c:formatCode>
                      <c:ptCount val="6"/>
                      <c:pt idx="0">
                        <c:v>91108.319999999992</c:v>
                      </c:pt>
                      <c:pt idx="1">
                        <c:v>77763.399999999994</c:v>
                      </c:pt>
                      <c:pt idx="2">
                        <c:v>78530.47</c:v>
                      </c:pt>
                      <c:pt idx="3">
                        <c:v>77694.009999999995</c:v>
                      </c:pt>
                      <c:pt idx="4">
                        <c:v>75922.91</c:v>
                      </c:pt>
                      <c:pt idx="5">
                        <c:v>87721.549999999988</c:v>
                      </c:pt>
                    </c:numCache>
                  </c:numRef>
                </c:val>
                <c:extLst>
                  <c:ext xmlns:c16="http://schemas.microsoft.com/office/drawing/2014/chart" uri="{C3380CC4-5D6E-409C-BE32-E72D297353CC}">
                    <c16:uniqueId val="{00000002-CB26-4B8C-855C-4D1E4A0A0E5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rgbClr val="EAB200"/>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Totals'!$N$27:$S$27</c15:sqref>
                        </c15:formulaRef>
                      </c:ext>
                    </c:extLst>
                    <c:numCache>
                      <c:formatCode>#,##0.00;[Red]#,##0.00</c:formatCode>
                      <c:ptCount val="6"/>
                      <c:pt idx="0">
                        <c:v>87699.61</c:v>
                      </c:pt>
                      <c:pt idx="1">
                        <c:v>79842.87</c:v>
                      </c:pt>
                      <c:pt idx="2">
                        <c:v>85869.099999999991</c:v>
                      </c:pt>
                      <c:pt idx="3">
                        <c:v>84144.150000000009</c:v>
                      </c:pt>
                      <c:pt idx="4">
                        <c:v>82127.510000000009</c:v>
                      </c:pt>
                      <c:pt idx="5">
                        <c:v>92063.809999999983</c:v>
                      </c:pt>
                    </c:numCache>
                  </c:numRef>
                </c:val>
                <c:extLst xmlns:c15="http://schemas.microsoft.com/office/drawing/2012/chart">
                  <c:ext xmlns:c16="http://schemas.microsoft.com/office/drawing/2014/chart" uri="{C3380CC4-5D6E-409C-BE32-E72D297353CC}">
                    <c16:uniqueId val="{00000003-CB26-4B8C-855C-4D1E4A0A0E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Totals'!$Z$27:$AE$27</c15:sqref>
                        </c15:formulaRef>
                      </c:ext>
                    </c:extLst>
                    <c:numCache>
                      <c:formatCode>#,##0.00;[Red]#,##0.00</c:formatCode>
                      <c:ptCount val="6"/>
                      <c:pt idx="0">
                        <c:v>99876.42</c:v>
                      </c:pt>
                      <c:pt idx="1">
                        <c:v>85064.36</c:v>
                      </c:pt>
                      <c:pt idx="2">
                        <c:v>92401.26</c:v>
                      </c:pt>
                      <c:pt idx="3">
                        <c:v>91209.53</c:v>
                      </c:pt>
                      <c:pt idx="4">
                        <c:v>91476.02</c:v>
                      </c:pt>
                      <c:pt idx="5">
                        <c:v>99820.68</c:v>
                      </c:pt>
                    </c:numCache>
                  </c:numRef>
                </c:val>
                <c:extLst xmlns:c15="http://schemas.microsoft.com/office/drawing/2012/chart">
                  <c:ext xmlns:c16="http://schemas.microsoft.com/office/drawing/2014/chart" uri="{C3380CC4-5D6E-409C-BE32-E72D297353CC}">
                    <c16:uniqueId val="{00000004-CB26-4B8C-855C-4D1E4A0A0E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Totals'!$AN$27:$AS$27</c15:sqref>
                        </c15:formulaRef>
                      </c:ext>
                    </c:extLst>
                    <c:numCache>
                      <c:formatCode>#,##0.00;[Red]#,##0.00</c:formatCode>
                      <c:ptCount val="6"/>
                      <c:pt idx="0">
                        <c:v>100030.35000000002</c:v>
                      </c:pt>
                      <c:pt idx="1">
                        <c:v>97081.280000000013</c:v>
                      </c:pt>
                      <c:pt idx="2">
                        <c:v>95634.05</c:v>
                      </c:pt>
                      <c:pt idx="3">
                        <c:v>93571.439999999988</c:v>
                      </c:pt>
                      <c:pt idx="4">
                        <c:v>92092.909999999989</c:v>
                      </c:pt>
                      <c:pt idx="5">
                        <c:v>92567.79</c:v>
                      </c:pt>
                    </c:numCache>
                  </c:numRef>
                </c:val>
                <c:extLst xmlns:c15="http://schemas.microsoft.com/office/drawing/2012/chart">
                  <c:ext xmlns:c16="http://schemas.microsoft.com/office/drawing/2014/chart" uri="{C3380CC4-5D6E-409C-BE32-E72D297353CC}">
                    <c16:uniqueId val="{00000005-CB26-4B8C-855C-4D1E4A0A0E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'YTD Traffic Totals'!$BB$2</c15:sqref>
                        </c15:formulaRef>
                      </c:ext>
                    </c:extLst>
                    <c:strCache>
                      <c:ptCount val="1"/>
                      <c:pt idx="0">
                        <c:v>2020-2021</c:v>
                      </c:pt>
                    </c:strCache>
                  </c:strRef>
                </c:tx>
                <c:spPr>
                  <a:solidFill>
                    <a:srgbClr val="CC006A"/>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Totals'!$BB$27:$BG$27</c15:sqref>
                        </c15:formulaRef>
                      </c:ext>
                    </c:extLst>
                    <c:numCache>
                      <c:formatCode>#,##0.00;[Red]#,##0.00</c:formatCode>
                      <c:ptCount val="6"/>
                      <c:pt idx="0">
                        <c:v>89546.670000000013</c:v>
                      </c:pt>
                      <c:pt idx="1">
                        <c:v>82069.03</c:v>
                      </c:pt>
                      <c:pt idx="2">
                        <c:v>78663.47</c:v>
                      </c:pt>
                      <c:pt idx="3">
                        <c:v>80449.38</c:v>
                      </c:pt>
                      <c:pt idx="4">
                        <c:v>79509.440000000002</c:v>
                      </c:pt>
                      <c:pt idx="5">
                        <c:v>82593</c:v>
                      </c:pt>
                    </c:numCache>
                  </c:numRef>
                </c:val>
                <c:extLst xmlns:c15="http://schemas.microsoft.com/office/drawing/2012/chart">
                  <c:ext xmlns:c16="http://schemas.microsoft.com/office/drawing/2014/chart" uri="{C3380CC4-5D6E-409C-BE32-E72D297353CC}">
                    <c16:uniqueId val="{00000006-CB26-4B8C-855C-4D1E4A0A0E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Totals'!$BP$27:$BU$27</c15:sqref>
                        </c15:formulaRef>
                      </c:ext>
                    </c:extLst>
                    <c:numCache>
                      <c:formatCode>#,##0.00;[Red]#,##0.00</c:formatCode>
                      <c:ptCount val="6"/>
                      <c:pt idx="0">
                        <c:v>89254.02</c:v>
                      </c:pt>
                      <c:pt idx="1">
                        <c:v>61848.80000000001</c:v>
                      </c:pt>
                      <c:pt idx="2">
                        <c:v>72495.460000000006</c:v>
                      </c:pt>
                      <c:pt idx="3">
                        <c:v>76701.58</c:v>
                      </c:pt>
                      <c:pt idx="4">
                        <c:v>71393.010000000009</c:v>
                      </c:pt>
                      <c:pt idx="5">
                        <c:v>75189.500000000015</c:v>
                      </c:pt>
                    </c:numCache>
                  </c:numRef>
                </c:val>
                <c:extLst xmlns:c15="http://schemas.microsoft.com/office/drawing/2012/chart">
                  <c:ext xmlns:c16="http://schemas.microsoft.com/office/drawing/2014/chart" uri="{C3380CC4-5D6E-409C-BE32-E72D297353CC}">
                    <c16:uniqueId val="{00000007-CB26-4B8C-855C-4D1E4A0A0E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Totals'!$CB$27:$CG$27</c15:sqref>
                        </c15:formulaRef>
                      </c:ext>
                    </c:extLst>
                    <c:numCache>
                      <c:formatCode>#,##0.00;[Red]#,##0.00</c:formatCode>
                      <c:ptCount val="6"/>
                      <c:pt idx="0">
                        <c:v>76493.580000000016</c:v>
                      </c:pt>
                      <c:pt idx="1">
                        <c:v>61106.92</c:v>
                      </c:pt>
                      <c:pt idx="2">
                        <c:v>61140.27</c:v>
                      </c:pt>
                      <c:pt idx="3">
                        <c:v>57612.010000000009</c:v>
                      </c:pt>
                      <c:pt idx="4">
                        <c:v>60808.160000000003</c:v>
                      </c:pt>
                      <c:pt idx="5">
                        <c:v>59979.589999999989</c:v>
                      </c:pt>
                    </c:numCache>
                  </c:numRef>
                </c:val>
                <c:extLst xmlns:c15="http://schemas.microsoft.com/office/drawing/2012/chart">
                  <c:ext xmlns:c16="http://schemas.microsoft.com/office/drawing/2014/chart" uri="{C3380CC4-5D6E-409C-BE32-E72D297353CC}">
                    <c16:uniqueId val="{00000008-CB26-4B8C-855C-4D1E4A0A0E5B}"/>
                  </c:ext>
                </c:extLst>
              </c15:ser>
            </c15:filteredBarSeries>
          </c:ext>
        </c:extLst>
      </c:bar3DChart>
      <c:catAx>
        <c:axId val="601997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601998600"/>
        <c:crosses val="autoZero"/>
        <c:auto val="1"/>
        <c:lblAlgn val="ctr"/>
        <c:lblOffset val="100"/>
        <c:noMultiLvlLbl val="0"/>
      </c:catAx>
      <c:valAx>
        <c:axId val="601998600"/>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60199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7"/>
          <c:order val="7"/>
          <c:tx>
            <c:strRef>
              <c:f>'YTD Traffic Totals'!$CP$2</c:f>
              <c:strCache>
                <c:ptCount val="1"/>
                <c:pt idx="0">
                  <c:v>2023-2024</c:v>
                </c:pt>
              </c:strCache>
            </c:strRef>
          </c:tx>
          <c:spPr>
            <a:solidFill>
              <a:schemeClr val="bg2">
                <a:lumMod val="25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Totals'!$CP$41:$CU$41</c:f>
              <c:numCache>
                <c:formatCode>#,##0.00</c:formatCode>
                <c:ptCount val="6"/>
                <c:pt idx="0">
                  <c:v>4932.45</c:v>
                </c:pt>
                <c:pt idx="1">
                  <c:v>3143.43</c:v>
                </c:pt>
                <c:pt idx="2">
                  <c:v>2855.53</c:v>
                </c:pt>
                <c:pt idx="3">
                  <c:v>3378.18</c:v>
                </c:pt>
                <c:pt idx="4">
                  <c:v>2742.29</c:v>
                </c:pt>
                <c:pt idx="5">
                  <c:v>3440.48</c:v>
                </c:pt>
              </c:numCache>
              <c:extLst/>
            </c:numRef>
          </c:val>
          <c:extLst>
            <c:ext xmlns:c16="http://schemas.microsoft.com/office/drawing/2014/chart" uri="{C3380CC4-5D6E-409C-BE32-E72D297353CC}">
              <c16:uniqueId val="{00000000-D6BD-436C-BD98-2578910E4271}"/>
            </c:ext>
          </c:extLst>
        </c:ser>
        <c:ser>
          <c:idx val="8"/>
          <c:order val="8"/>
          <c:tx>
            <c:v>2024-2025</c:v>
          </c:tx>
          <c:spPr>
            <a:solidFill>
              <a:schemeClr val="accent1">
                <a:lumMod val="75000"/>
              </a:schemeClr>
            </a:solidFill>
            <a:ln>
              <a:noFill/>
            </a:ln>
            <a:effectLst/>
            <a:sp3d/>
          </c:spPr>
          <c:invertIfNegative val="0"/>
          <c:dLbls>
            <c:dLbl>
              <c:idx val="0"/>
              <c:layout>
                <c:manualLayout>
                  <c:x val="2.1215043394406944E-2"/>
                  <c:y val="-6.22516860697751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BD-436C-BD98-2578910E427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Totals'!$DC$41:$DH$41</c:f>
              <c:numCache>
                <c:formatCode>#,##0.00</c:formatCode>
                <c:ptCount val="6"/>
                <c:pt idx="0">
                  <c:v>3779.5783333333329</c:v>
                </c:pt>
                <c:pt idx="1">
                  <c:v>5014.88</c:v>
                </c:pt>
                <c:pt idx="2">
                  <c:v>4262.47</c:v>
                </c:pt>
                <c:pt idx="3">
                  <c:v>4451.92</c:v>
                </c:pt>
                <c:pt idx="4">
                  <c:v>4446.4799999999996</c:v>
                </c:pt>
                <c:pt idx="5">
                  <c:v>5794.47</c:v>
                </c:pt>
              </c:numCache>
              <c:extLst/>
            </c:numRef>
          </c:val>
          <c:extLst>
            <c:ext xmlns:c16="http://schemas.microsoft.com/office/drawing/2014/chart" uri="{C3380CC4-5D6E-409C-BE32-E72D297353CC}">
              <c16:uniqueId val="{00000002-D6BD-436C-BD98-2578910E4271}"/>
            </c:ext>
          </c:extLst>
        </c:ser>
        <c:dLbls>
          <c:showLegendKey val="0"/>
          <c:showVal val="1"/>
          <c:showCatName val="0"/>
          <c:showSerName val="0"/>
          <c:showPercent val="0"/>
          <c:showBubbleSize val="0"/>
        </c:dLbls>
        <c:gapWidth val="150"/>
        <c:shape val="box"/>
        <c:axId val="815940160"/>
        <c:axId val="815943440"/>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Totals'!$BB$42:$BG$42</c15:sqref>
                        </c15:formulaRef>
                      </c:ext>
                    </c:extLst>
                    <c:numCache>
                      <c:formatCode>#,##0.00</c:formatCode>
                      <c:ptCount val="6"/>
                      <c:pt idx="0">
                        <c:v>8100.46</c:v>
                      </c:pt>
                      <c:pt idx="1">
                        <c:v>8017.58</c:v>
                      </c:pt>
                      <c:pt idx="2">
                        <c:v>5720.57</c:v>
                      </c:pt>
                      <c:pt idx="3">
                        <c:v>6866.27</c:v>
                      </c:pt>
                      <c:pt idx="4">
                        <c:v>7431.55</c:v>
                      </c:pt>
                      <c:pt idx="5">
                        <c:v>8103.45</c:v>
                      </c:pt>
                    </c:numCache>
                  </c:numRef>
                </c:val>
                <c:extLst>
                  <c:ext xmlns:c16="http://schemas.microsoft.com/office/drawing/2014/chart" uri="{C3380CC4-5D6E-409C-BE32-E72D297353CC}">
                    <c16:uniqueId val="{00000003-D6BD-436C-BD98-2578910E42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rgbClr val="EAB200"/>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Totals'!$N$42:$S$42</c15:sqref>
                        </c15:formulaRef>
                      </c:ext>
                    </c:extLst>
                    <c:numCache>
                      <c:formatCode>#,##0.00</c:formatCode>
                      <c:ptCount val="6"/>
                      <c:pt idx="0">
                        <c:v>8948.44</c:v>
                      </c:pt>
                      <c:pt idx="1">
                        <c:v>7745.44</c:v>
                      </c:pt>
                      <c:pt idx="2">
                        <c:v>7205.51</c:v>
                      </c:pt>
                      <c:pt idx="3">
                        <c:v>6865.24</c:v>
                      </c:pt>
                      <c:pt idx="4">
                        <c:v>7706.12</c:v>
                      </c:pt>
                      <c:pt idx="5">
                        <c:v>7130.16</c:v>
                      </c:pt>
                    </c:numCache>
                  </c:numRef>
                </c:val>
                <c:extLst xmlns:c15="http://schemas.microsoft.com/office/drawing/2012/chart">
                  <c:ext xmlns:c16="http://schemas.microsoft.com/office/drawing/2014/chart" uri="{C3380CC4-5D6E-409C-BE32-E72D297353CC}">
                    <c16:uniqueId val="{00000004-D6BD-436C-BD98-2578910E427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Totals'!$Z$42:$AE$42</c15:sqref>
                        </c15:formulaRef>
                      </c:ext>
                    </c:extLst>
                    <c:numCache>
                      <c:formatCode>#,##0.00</c:formatCode>
                      <c:ptCount val="6"/>
                      <c:pt idx="0">
                        <c:v>12519.37</c:v>
                      </c:pt>
                      <c:pt idx="1">
                        <c:v>8429.2900000000009</c:v>
                      </c:pt>
                      <c:pt idx="2">
                        <c:v>8870.36</c:v>
                      </c:pt>
                      <c:pt idx="3">
                        <c:v>7735.41</c:v>
                      </c:pt>
                      <c:pt idx="4">
                        <c:v>8592.4500000000007</c:v>
                      </c:pt>
                      <c:pt idx="5">
                        <c:v>7398.28</c:v>
                      </c:pt>
                    </c:numCache>
                  </c:numRef>
                </c:val>
                <c:extLst xmlns:c15="http://schemas.microsoft.com/office/drawing/2012/chart">
                  <c:ext xmlns:c16="http://schemas.microsoft.com/office/drawing/2014/chart" uri="{C3380CC4-5D6E-409C-BE32-E72D297353CC}">
                    <c16:uniqueId val="{00000005-D6BD-436C-BD98-2578910E427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Totals'!$AN$42:$AS$42</c15:sqref>
                        </c15:formulaRef>
                      </c:ext>
                    </c:extLst>
                    <c:numCache>
                      <c:formatCode>#,##0.00</c:formatCode>
                      <c:ptCount val="6"/>
                      <c:pt idx="0">
                        <c:v>8712.5499999999993</c:v>
                      </c:pt>
                      <c:pt idx="1">
                        <c:v>7767.58</c:v>
                      </c:pt>
                      <c:pt idx="2">
                        <c:v>7714.32</c:v>
                      </c:pt>
                      <c:pt idx="3">
                        <c:v>7921.15</c:v>
                      </c:pt>
                      <c:pt idx="4">
                        <c:v>8715.5499999999993</c:v>
                      </c:pt>
                      <c:pt idx="5">
                        <c:v>6661.46</c:v>
                      </c:pt>
                    </c:numCache>
                  </c:numRef>
                </c:val>
                <c:extLst xmlns:c15="http://schemas.microsoft.com/office/drawing/2012/chart">
                  <c:ext xmlns:c16="http://schemas.microsoft.com/office/drawing/2014/chart" uri="{C3380CC4-5D6E-409C-BE32-E72D297353CC}">
                    <c16:uniqueId val="{00000006-D6BD-436C-BD98-2578910E4271}"/>
                  </c:ext>
                </c:extLst>
              </c15:ser>
            </c15:filteredBarSeries>
            <c15:filteredBarSeries>
              <c15:ser>
                <c:idx val="4"/>
                <c:order val="4"/>
                <c:tx>
                  <c:v>2020-2021</c:v>
                </c:tx>
                <c:spPr>
                  <a:solidFill>
                    <a:srgbClr val="CC006A"/>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Totals'!$BB$42:$BG$42</c15:sqref>
                        </c15:formulaRef>
                      </c:ext>
                    </c:extLst>
                    <c:numCache>
                      <c:formatCode>#,##0.00</c:formatCode>
                      <c:ptCount val="6"/>
                      <c:pt idx="0">
                        <c:v>8100.46</c:v>
                      </c:pt>
                      <c:pt idx="1">
                        <c:v>8017.58</c:v>
                      </c:pt>
                      <c:pt idx="2">
                        <c:v>5720.57</c:v>
                      </c:pt>
                      <c:pt idx="3">
                        <c:v>6866.27</c:v>
                      </c:pt>
                      <c:pt idx="4">
                        <c:v>7431.55</c:v>
                      </c:pt>
                      <c:pt idx="5">
                        <c:v>8103.45</c:v>
                      </c:pt>
                    </c:numCache>
                  </c:numRef>
                </c:val>
                <c:extLst xmlns:c15="http://schemas.microsoft.com/office/drawing/2012/chart">
                  <c:ext xmlns:c16="http://schemas.microsoft.com/office/drawing/2014/chart" uri="{C3380CC4-5D6E-409C-BE32-E72D297353CC}">
                    <c16:uniqueId val="{00000007-D6BD-436C-BD98-2578910E427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Totals'!$BP$42:$BU$42</c15:sqref>
                        </c15:formulaRef>
                      </c:ext>
                    </c:extLst>
                    <c:numCache>
                      <c:formatCode>#,##0.00</c:formatCode>
                      <c:ptCount val="6"/>
                      <c:pt idx="0">
                        <c:v>6540.35</c:v>
                      </c:pt>
                      <c:pt idx="1">
                        <c:v>5829.16</c:v>
                      </c:pt>
                      <c:pt idx="2">
                        <c:v>6376.14</c:v>
                      </c:pt>
                      <c:pt idx="3">
                        <c:v>6641.33</c:v>
                      </c:pt>
                      <c:pt idx="4">
                        <c:v>6620.49</c:v>
                      </c:pt>
                      <c:pt idx="5">
                        <c:v>7377.42</c:v>
                      </c:pt>
                    </c:numCache>
                  </c:numRef>
                </c:val>
                <c:extLst xmlns:c15="http://schemas.microsoft.com/office/drawing/2012/chart">
                  <c:ext xmlns:c16="http://schemas.microsoft.com/office/drawing/2014/chart" uri="{C3380CC4-5D6E-409C-BE32-E72D297353CC}">
                    <c16:uniqueId val="{00000008-D6BD-436C-BD98-2578910E427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Totals'!$CB$42:$CG$42</c15:sqref>
                        </c15:formulaRef>
                      </c:ext>
                    </c:extLst>
                    <c:numCache>
                      <c:formatCode>#,##0.00</c:formatCode>
                      <c:ptCount val="6"/>
                      <c:pt idx="0">
                        <c:v>7301.03</c:v>
                      </c:pt>
                      <c:pt idx="1">
                        <c:v>5388.39</c:v>
                      </c:pt>
                      <c:pt idx="2">
                        <c:v>4744.03</c:v>
                      </c:pt>
                      <c:pt idx="3">
                        <c:v>5677.16</c:v>
                      </c:pt>
                      <c:pt idx="4">
                        <c:v>6003.33</c:v>
                      </c:pt>
                      <c:pt idx="5">
                        <c:v>6113.23</c:v>
                      </c:pt>
                    </c:numCache>
                  </c:numRef>
                </c:val>
                <c:extLst xmlns:c15="http://schemas.microsoft.com/office/drawing/2012/chart">
                  <c:ext xmlns:c16="http://schemas.microsoft.com/office/drawing/2014/chart" uri="{C3380CC4-5D6E-409C-BE32-E72D297353CC}">
                    <c16:uniqueId val="{00000009-D6BD-436C-BD98-2578910E4271}"/>
                  </c:ext>
                </c:extLst>
              </c15:ser>
            </c15:filteredBarSeries>
          </c:ext>
        </c:extLst>
      </c:bar3DChart>
      <c:catAx>
        <c:axId val="8159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815943440"/>
        <c:crosses val="autoZero"/>
        <c:auto val="1"/>
        <c:lblAlgn val="ctr"/>
        <c:lblOffset val="100"/>
        <c:noMultiLvlLbl val="0"/>
      </c:catAx>
      <c:valAx>
        <c:axId val="815943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8159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7"/>
          <c:order val="7"/>
          <c:tx>
            <c:strRef>
              <c:f>'YTD Traffic Totals'!$CP$2</c:f>
              <c:strCache>
                <c:ptCount val="1"/>
                <c:pt idx="0">
                  <c:v>2023-2024</c:v>
                </c:pt>
              </c:strCache>
            </c:strRef>
          </c:tx>
          <c:spPr>
            <a:solidFill>
              <a:schemeClr val="bg2">
                <a:lumMod val="25000"/>
              </a:schemeClr>
            </a:solidFill>
            <a:ln>
              <a:noFill/>
            </a:ln>
            <a:effectLst/>
            <a:sp3d/>
          </c:spPr>
          <c:invertIfNegative val="0"/>
          <c:dLbls>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Totals'!$CP$34:$CU$34</c:f>
              <c:numCache>
                <c:formatCode>_(* #,##0.00_);_(* \(#,##0.00\);_(* "-"??_);_(@_)</c:formatCode>
                <c:ptCount val="6"/>
                <c:pt idx="0">
                  <c:v>611.76</c:v>
                </c:pt>
                <c:pt idx="1">
                  <c:v>1681.1599999999999</c:v>
                </c:pt>
                <c:pt idx="2">
                  <c:v>974.08</c:v>
                </c:pt>
                <c:pt idx="3">
                  <c:v>3382.42</c:v>
                </c:pt>
                <c:pt idx="4">
                  <c:v>6785.7099999999991</c:v>
                </c:pt>
                <c:pt idx="5">
                  <c:v>860.41</c:v>
                </c:pt>
              </c:numCache>
              <c:extLst/>
            </c:numRef>
          </c:val>
          <c:extLst>
            <c:ext xmlns:c16="http://schemas.microsoft.com/office/drawing/2014/chart" uri="{C3380CC4-5D6E-409C-BE32-E72D297353CC}">
              <c16:uniqueId val="{00000000-4100-472E-AB46-59D8569103BE}"/>
            </c:ext>
          </c:extLst>
        </c:ser>
        <c:ser>
          <c:idx val="8"/>
          <c:order val="8"/>
          <c:tx>
            <c:v>2024-2025</c:v>
          </c:tx>
          <c:spPr>
            <a:solidFill>
              <a:schemeClr val="accent1">
                <a:lumMod val="75000"/>
              </a:schemeClr>
            </a:solidFill>
            <a:ln>
              <a:noFill/>
            </a:ln>
            <a:effectLst/>
            <a:sp3d/>
          </c:spPr>
          <c:invertIfNegative val="0"/>
          <c:dLbls>
            <c:dLbl>
              <c:idx val="1"/>
              <c:layout>
                <c:manualLayout>
                  <c:x val="2.12150433944069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00-472E-AB46-59D8569103BE}"/>
                </c:ext>
              </c:extLst>
            </c:dLbl>
            <c:dLbl>
              <c:idx val="3"/>
              <c:layout>
                <c:manualLayout>
                  <c:x val="1.3500482160077145E-2"/>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00-472E-AB46-59D8569103BE}"/>
                </c:ext>
              </c:extLst>
            </c:dLbl>
            <c:dLbl>
              <c:idx val="4"/>
              <c:layout>
                <c:manualLayout>
                  <c:x val="2.3143683702989394E-2"/>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00-472E-AB46-59D8569103BE}"/>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Totals'!$DD$34:$DI$34</c:f>
              <c:numCache>
                <c:formatCode>_(* #,##0.00_);_(* \(#,##0.00\);_(* "-"??_);_(@_)</c:formatCode>
                <c:ptCount val="6"/>
                <c:pt idx="0">
                  <c:v>1752.68</c:v>
                </c:pt>
                <c:pt idx="1">
                  <c:v>1640.9</c:v>
                </c:pt>
                <c:pt idx="2">
                  <c:v>1197.73</c:v>
                </c:pt>
                <c:pt idx="3">
                  <c:v>1316.5500000000002</c:v>
                </c:pt>
                <c:pt idx="4">
                  <c:v>2066.8699999999994</c:v>
                </c:pt>
                <c:pt idx="5">
                  <c:v>4362.4000000000015</c:v>
                </c:pt>
              </c:numCache>
              <c:extLst/>
            </c:numRef>
          </c:val>
          <c:extLst>
            <c:ext xmlns:c16="http://schemas.microsoft.com/office/drawing/2014/chart" uri="{C3380CC4-5D6E-409C-BE32-E72D297353CC}">
              <c16:uniqueId val="{00000001-4100-472E-AB46-59D8569103BE}"/>
            </c:ext>
          </c:extLst>
        </c:ser>
        <c:dLbls>
          <c:showLegendKey val="0"/>
          <c:showVal val="1"/>
          <c:showCatName val="0"/>
          <c:showSerName val="0"/>
          <c:showPercent val="0"/>
          <c:showBubbleSize val="0"/>
        </c:dLbls>
        <c:gapWidth val="150"/>
        <c:shape val="box"/>
        <c:axId val="601958912"/>
        <c:axId val="601964160"/>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Totals'!$B$35:$G$35</c15:sqref>
                        </c15:formulaRef>
                      </c:ext>
                    </c:extLst>
                    <c:numCache>
                      <c:formatCode>0.00_);[Red]\(0.00\)</c:formatCode>
                      <c:ptCount val="6"/>
                      <c:pt idx="0">
                        <c:v>991.56999999999982</c:v>
                      </c:pt>
                      <c:pt idx="1">
                        <c:v>691.52</c:v>
                      </c:pt>
                      <c:pt idx="2">
                        <c:v>647.20000000000005</c:v>
                      </c:pt>
                      <c:pt idx="3">
                        <c:v>667.2</c:v>
                      </c:pt>
                      <c:pt idx="4">
                        <c:v>729</c:v>
                      </c:pt>
                      <c:pt idx="5">
                        <c:v>1016.7400000000002</c:v>
                      </c:pt>
                    </c:numCache>
                  </c:numRef>
                </c:val>
                <c:extLst>
                  <c:ext xmlns:c16="http://schemas.microsoft.com/office/drawing/2014/chart" uri="{C3380CC4-5D6E-409C-BE32-E72D297353CC}">
                    <c16:uniqueId val="{00000002-4100-472E-AB46-59D8569103B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rgbClr val="EAB200"/>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Totals'!$N$35:$S$35</c15:sqref>
                        </c15:formulaRef>
                      </c:ext>
                    </c:extLst>
                    <c:numCache>
                      <c:formatCode>_(* #,##0.00_);_(* \(#,##0.00\);_(* "-"??_);_(@_)</c:formatCode>
                      <c:ptCount val="6"/>
                      <c:pt idx="0">
                        <c:v>1194.8400000000001</c:v>
                      </c:pt>
                      <c:pt idx="1">
                        <c:v>1143.6599999999999</c:v>
                      </c:pt>
                      <c:pt idx="2">
                        <c:v>1967.68</c:v>
                      </c:pt>
                      <c:pt idx="3">
                        <c:v>2545.6400000000003</c:v>
                      </c:pt>
                      <c:pt idx="4">
                        <c:v>1951.38</c:v>
                      </c:pt>
                      <c:pt idx="5">
                        <c:v>2318.9899999999998</c:v>
                      </c:pt>
                    </c:numCache>
                  </c:numRef>
                </c:val>
                <c:extLst xmlns:c15="http://schemas.microsoft.com/office/drawing/2012/chart">
                  <c:ext xmlns:c16="http://schemas.microsoft.com/office/drawing/2014/chart" uri="{C3380CC4-5D6E-409C-BE32-E72D297353CC}">
                    <c16:uniqueId val="{00000003-4100-472E-AB46-59D8569103B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Totals'!$Z$35:$AE$35</c15:sqref>
                        </c15:formulaRef>
                      </c:ext>
                    </c:extLst>
                    <c:numCache>
                      <c:formatCode>_(* #,##0.00_);_(* \(#,##0.00\);_(* "-"??_);_(@_)</c:formatCode>
                      <c:ptCount val="6"/>
                      <c:pt idx="0">
                        <c:v>1799.83</c:v>
                      </c:pt>
                      <c:pt idx="1">
                        <c:v>1939.6299999999997</c:v>
                      </c:pt>
                      <c:pt idx="2">
                        <c:v>3599.99</c:v>
                      </c:pt>
                      <c:pt idx="3">
                        <c:v>3532.3</c:v>
                      </c:pt>
                      <c:pt idx="4">
                        <c:v>4622.7699999999995</c:v>
                      </c:pt>
                      <c:pt idx="5">
                        <c:v>5343.59</c:v>
                      </c:pt>
                    </c:numCache>
                  </c:numRef>
                </c:val>
                <c:extLst xmlns:c15="http://schemas.microsoft.com/office/drawing/2012/chart">
                  <c:ext xmlns:c16="http://schemas.microsoft.com/office/drawing/2014/chart" uri="{C3380CC4-5D6E-409C-BE32-E72D297353CC}">
                    <c16:uniqueId val="{00000004-4100-472E-AB46-59D8569103B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Totals'!$AN$35:$AS$35</c15:sqref>
                        </c15:formulaRef>
                      </c:ext>
                    </c:extLst>
                    <c:numCache>
                      <c:formatCode>_(* #,##0.00_);_(* \(#,##0.00\);_(* "-"??_);_(@_)</c:formatCode>
                      <c:ptCount val="6"/>
                      <c:pt idx="0">
                        <c:v>6053.69</c:v>
                      </c:pt>
                      <c:pt idx="1">
                        <c:v>2853.99</c:v>
                      </c:pt>
                      <c:pt idx="2">
                        <c:v>2994.6799999999994</c:v>
                      </c:pt>
                      <c:pt idx="3">
                        <c:v>3914.9999999999995</c:v>
                      </c:pt>
                      <c:pt idx="4">
                        <c:v>4773.0700000000006</c:v>
                      </c:pt>
                      <c:pt idx="5">
                        <c:v>3444.5400000000004</c:v>
                      </c:pt>
                    </c:numCache>
                  </c:numRef>
                </c:val>
                <c:extLst xmlns:c15="http://schemas.microsoft.com/office/drawing/2012/chart">
                  <c:ext xmlns:c16="http://schemas.microsoft.com/office/drawing/2014/chart" uri="{C3380CC4-5D6E-409C-BE32-E72D297353CC}">
                    <c16:uniqueId val="{00000005-4100-472E-AB46-59D8569103B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'YTD Traffic Totals'!$BB$2</c15:sqref>
                        </c15:formulaRef>
                      </c:ext>
                    </c:extLst>
                    <c:strCache>
                      <c:ptCount val="1"/>
                      <c:pt idx="0">
                        <c:v>2020-2021</c:v>
                      </c:pt>
                    </c:strCache>
                  </c:strRef>
                </c:tx>
                <c:spPr>
                  <a:solidFill>
                    <a:srgbClr val="CC006A"/>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Totals'!$BB$35:$BG$35</c15:sqref>
                        </c15:formulaRef>
                      </c:ext>
                    </c:extLst>
                    <c:numCache>
                      <c:formatCode>_(* #,##0.00_);_(* \(#,##0.00\);_(* "-"??_);_(@_)</c:formatCode>
                      <c:ptCount val="6"/>
                      <c:pt idx="0">
                        <c:v>3737.38</c:v>
                      </c:pt>
                      <c:pt idx="1">
                        <c:v>2778.3299999999995</c:v>
                      </c:pt>
                      <c:pt idx="2">
                        <c:v>1440.1</c:v>
                      </c:pt>
                      <c:pt idx="3">
                        <c:v>1495.86</c:v>
                      </c:pt>
                      <c:pt idx="4">
                        <c:v>2939.2100000000005</c:v>
                      </c:pt>
                      <c:pt idx="5">
                        <c:v>2925.2300000000005</c:v>
                      </c:pt>
                    </c:numCache>
                  </c:numRef>
                </c:val>
                <c:extLst xmlns:c15="http://schemas.microsoft.com/office/drawing/2012/chart">
                  <c:ext xmlns:c16="http://schemas.microsoft.com/office/drawing/2014/chart" uri="{C3380CC4-5D6E-409C-BE32-E72D297353CC}">
                    <c16:uniqueId val="{00000006-4100-472E-AB46-59D8569103B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Totals'!$BP$35:$BU$35</c15:sqref>
                        </c15:formulaRef>
                      </c:ext>
                    </c:extLst>
                    <c:numCache>
                      <c:formatCode>_(* #,##0.00_);_(* \(#,##0.00\);_(* "-"??_);_(@_)</c:formatCode>
                      <c:ptCount val="6"/>
                      <c:pt idx="0">
                        <c:v>1625.1100000000001</c:v>
                      </c:pt>
                      <c:pt idx="1">
                        <c:v>1998.24</c:v>
                      </c:pt>
                      <c:pt idx="2">
                        <c:v>1231.72</c:v>
                      </c:pt>
                      <c:pt idx="3">
                        <c:v>2209.0200000000004</c:v>
                      </c:pt>
                      <c:pt idx="4">
                        <c:v>2532.7400000000002</c:v>
                      </c:pt>
                      <c:pt idx="5">
                        <c:v>1740.8799999999999</c:v>
                      </c:pt>
                    </c:numCache>
                  </c:numRef>
                </c:val>
                <c:extLst xmlns:c15="http://schemas.microsoft.com/office/drawing/2012/chart">
                  <c:ext xmlns:c16="http://schemas.microsoft.com/office/drawing/2014/chart" uri="{C3380CC4-5D6E-409C-BE32-E72D297353CC}">
                    <c16:uniqueId val="{00000007-4100-472E-AB46-59D8569103B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Totals'!$CB$35:$CG$35</c15:sqref>
                        </c15:formulaRef>
                      </c:ext>
                    </c:extLst>
                    <c:numCache>
                      <c:formatCode>_(* #,##0.00_);_(* \(#,##0.00\);_(* "-"??_);_(@_)</c:formatCode>
                      <c:ptCount val="6"/>
                      <c:pt idx="0">
                        <c:v>2012.2399999999998</c:v>
                      </c:pt>
                      <c:pt idx="1">
                        <c:v>2087.0299999999997</c:v>
                      </c:pt>
                      <c:pt idx="2">
                        <c:v>1571.29</c:v>
                      </c:pt>
                      <c:pt idx="3">
                        <c:v>1639.92</c:v>
                      </c:pt>
                      <c:pt idx="4">
                        <c:v>1961.1100000000001</c:v>
                      </c:pt>
                      <c:pt idx="5">
                        <c:v>1803.6100000000004</c:v>
                      </c:pt>
                    </c:numCache>
                  </c:numRef>
                </c:val>
                <c:extLst xmlns:c15="http://schemas.microsoft.com/office/drawing/2012/chart">
                  <c:ext xmlns:c16="http://schemas.microsoft.com/office/drawing/2014/chart" uri="{C3380CC4-5D6E-409C-BE32-E72D297353CC}">
                    <c16:uniqueId val="{00000008-4100-472E-AB46-59D8569103BE}"/>
                  </c:ext>
                </c:extLst>
              </c15:ser>
            </c15:filteredBarSeries>
          </c:ext>
        </c:extLst>
      </c:bar3DChart>
      <c:catAx>
        <c:axId val="601958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601964160"/>
        <c:crosses val="autoZero"/>
        <c:auto val="1"/>
        <c:lblAlgn val="ctr"/>
        <c:lblOffset val="100"/>
        <c:noMultiLvlLbl val="0"/>
      </c:catAx>
      <c:valAx>
        <c:axId val="60196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60195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7"/>
          <c:order val="7"/>
          <c:tx>
            <c:strRef>
              <c:f>'YTD Traffic Totals'!$CP$2</c:f>
              <c:strCache>
                <c:ptCount val="1"/>
                <c:pt idx="0">
                  <c:v>2023-2024</c:v>
                </c:pt>
              </c:strCache>
            </c:strRef>
          </c:tx>
          <c:spPr>
            <a:solidFill>
              <a:srgbClr val="CC006A"/>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Totals'!$CP$57:$CU$57</c:f>
              <c:numCache>
                <c:formatCode>#,##0.00</c:formatCode>
                <c:ptCount val="6"/>
                <c:pt idx="0">
                  <c:v>12891.24</c:v>
                </c:pt>
                <c:pt idx="1">
                  <c:v>11948.199999999997</c:v>
                </c:pt>
                <c:pt idx="2">
                  <c:v>12784.38</c:v>
                </c:pt>
                <c:pt idx="3">
                  <c:v>12116.74</c:v>
                </c:pt>
                <c:pt idx="4">
                  <c:v>11828.460000000001</c:v>
                </c:pt>
                <c:pt idx="5">
                  <c:v>10955.759999999998</c:v>
                </c:pt>
              </c:numCache>
              <c:extLst/>
            </c:numRef>
          </c:val>
          <c:extLst>
            <c:ext xmlns:c16="http://schemas.microsoft.com/office/drawing/2014/chart" uri="{C3380CC4-5D6E-409C-BE32-E72D297353CC}">
              <c16:uniqueId val="{00000000-3BCA-4C3D-A9D4-961852405E1B}"/>
            </c:ext>
          </c:extLst>
        </c:ser>
        <c:ser>
          <c:idx val="8"/>
          <c:order val="8"/>
          <c:tx>
            <c:v>2024-2025</c:v>
          </c:tx>
          <c:spPr>
            <a:solidFill>
              <a:schemeClr val="accent3">
                <a:lumMod val="60000"/>
              </a:schemeClr>
            </a:solidFill>
            <a:ln>
              <a:noFill/>
            </a:ln>
            <a:effectLst/>
            <a:sp3d/>
          </c:spPr>
          <c:invertIfNegative val="0"/>
          <c:dLbls>
            <c:dLbl>
              <c:idx val="0"/>
              <c:layout>
                <c:manualLayout>
                  <c:x val="2.5072324011571841E-2"/>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CA-4C3D-A9D4-961852405E1B}"/>
                </c:ext>
              </c:extLst>
            </c:dLbl>
            <c:dLbl>
              <c:idx val="1"/>
              <c:layout>
                <c:manualLayout>
                  <c:x val="2.3143683702989394E-2"/>
                  <c:y val="-3.39558573853996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CA-4C3D-A9D4-961852405E1B}"/>
                </c:ext>
              </c:extLst>
            </c:dLbl>
            <c:dLbl>
              <c:idx val="2"/>
              <c:layout>
                <c:manualLayout>
                  <c:x val="2.7000964320154221E-2"/>
                  <c:y val="-3.39558573853996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CA-4C3D-A9D4-961852405E1B}"/>
                </c:ext>
              </c:extLst>
            </c:dLbl>
            <c:dLbl>
              <c:idx val="3"/>
              <c:layout>
                <c:manualLayout>
                  <c:x val="2.3143683702989394E-2"/>
                  <c:y val="3.3955857385398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CA-4C3D-A9D4-961852405E1B}"/>
                </c:ext>
              </c:extLst>
            </c:dLbl>
            <c:dLbl>
              <c:idx val="4"/>
              <c:layout>
                <c:manualLayout>
                  <c:x val="2.31436837029893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CA-4C3D-A9D4-961852405E1B}"/>
                </c:ext>
              </c:extLst>
            </c:dLbl>
            <c:dLbl>
              <c:idx val="5"/>
              <c:layout>
                <c:manualLayout>
                  <c:x val="2.7000964320154149E-2"/>
                  <c:y val="-1.3582342954159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CA-4C3D-A9D4-961852405E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'YTD Traffic Totals'!$DD$3:$DI$3</c:f>
              <c:strCache>
                <c:ptCount val="6"/>
                <c:pt idx="0">
                  <c:v>MAR</c:v>
                </c:pt>
                <c:pt idx="1">
                  <c:v>APR</c:v>
                </c:pt>
                <c:pt idx="2">
                  <c:v>MAY</c:v>
                </c:pt>
                <c:pt idx="3">
                  <c:v>JUN</c:v>
                </c:pt>
                <c:pt idx="4">
                  <c:v>JUL</c:v>
                </c:pt>
                <c:pt idx="5">
                  <c:v>AUG</c:v>
                </c:pt>
              </c:strCache>
              <c:extLst/>
            </c:strRef>
          </c:cat>
          <c:val>
            <c:numRef>
              <c:f>'YTD Traffic Totals'!$DD$57:$DI$57</c:f>
              <c:numCache>
                <c:formatCode>#,##0.00</c:formatCode>
                <c:ptCount val="6"/>
                <c:pt idx="0">
                  <c:v>9427.8099999999977</c:v>
                </c:pt>
                <c:pt idx="1">
                  <c:v>8746.68</c:v>
                </c:pt>
                <c:pt idx="2">
                  <c:v>7846.7999999999993</c:v>
                </c:pt>
                <c:pt idx="3">
                  <c:v>6365.1299999999992</c:v>
                </c:pt>
                <c:pt idx="4">
                  <c:v>6307.21</c:v>
                </c:pt>
                <c:pt idx="5">
                  <c:v>5948.670000000001</c:v>
                </c:pt>
              </c:numCache>
              <c:extLst/>
            </c:numRef>
          </c:val>
          <c:extLst>
            <c:ext xmlns:c16="http://schemas.microsoft.com/office/drawing/2014/chart" uri="{C3380CC4-5D6E-409C-BE32-E72D297353CC}">
              <c16:uniqueId val="{00000001-3BCA-4C3D-A9D4-961852405E1B}"/>
            </c:ext>
          </c:extLst>
        </c:ser>
        <c:dLbls>
          <c:showLegendKey val="0"/>
          <c:showVal val="1"/>
          <c:showCatName val="0"/>
          <c:showSerName val="0"/>
          <c:showPercent val="0"/>
          <c:showBubbleSize val="0"/>
        </c:dLbls>
        <c:gapWidth val="150"/>
        <c:shape val="box"/>
        <c:axId val="601991384"/>
        <c:axId val="601988432"/>
        <c:axId val="0"/>
        <c:extLst>
          <c:ext xmlns:c15="http://schemas.microsoft.com/office/drawing/2012/chart" uri="{02D57815-91ED-43cb-92C2-25804820EDAC}">
            <c15:filteredBarSeries>
              <c15:ser>
                <c:idx val="0"/>
                <c:order val="0"/>
                <c:tx>
                  <c:strRef>
                    <c:extLst>
                      <c:ext uri="{02D57815-91ED-43cb-92C2-25804820EDAC}">
                        <c15:formulaRef>
                          <c15:sqref>'YTD Traffic Totals'!$B$2</c15:sqref>
                        </c15:formulaRef>
                      </c:ext>
                    </c:extLst>
                    <c:strCache>
                      <c:ptCount val="1"/>
                      <c:pt idx="0">
                        <c:v>2016-2017</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c:ext uri="{02D57815-91ED-43cb-92C2-25804820EDAC}">
                        <c15:formulaRef>
                          <c15:sqref>'YTD Traffic Totals'!$B$63:$G$63</c15:sqref>
                        </c15:formulaRef>
                      </c:ext>
                    </c:extLst>
                    <c:numCache>
                      <c:formatCode>#,##0.00</c:formatCode>
                      <c:ptCount val="6"/>
                      <c:pt idx="0">
                        <c:v>108695.54</c:v>
                      </c:pt>
                      <c:pt idx="1">
                        <c:v>100800.32000000001</c:v>
                      </c:pt>
                      <c:pt idx="2">
                        <c:v>99745.179999999978</c:v>
                      </c:pt>
                      <c:pt idx="3">
                        <c:v>95446.299999999988</c:v>
                      </c:pt>
                      <c:pt idx="4">
                        <c:v>86985.799999999988</c:v>
                      </c:pt>
                      <c:pt idx="5">
                        <c:v>94251.3</c:v>
                      </c:pt>
                    </c:numCache>
                  </c:numRef>
                </c:val>
                <c:extLst>
                  <c:ext xmlns:c16="http://schemas.microsoft.com/office/drawing/2014/chart" uri="{C3380CC4-5D6E-409C-BE32-E72D297353CC}">
                    <c16:uniqueId val="{00000002-3BCA-4C3D-A9D4-961852405E1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'YTD Traffic Totals'!$N$2</c15:sqref>
                        </c15:formulaRef>
                      </c:ext>
                    </c:extLst>
                    <c:strCache>
                      <c:ptCount val="1"/>
                      <c:pt idx="0">
                        <c:v>2017-2018</c:v>
                      </c:pt>
                    </c:strCache>
                  </c:strRef>
                </c:tx>
                <c:spPr>
                  <a:solidFill>
                    <a:srgbClr val="FFC301"/>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Totals'!$N$63:$S$63</c15:sqref>
                        </c15:formulaRef>
                      </c:ext>
                    </c:extLst>
                    <c:numCache>
                      <c:formatCode>#,##0.00</c:formatCode>
                      <c:ptCount val="6"/>
                      <c:pt idx="0">
                        <c:v>85479.37999999999</c:v>
                      </c:pt>
                      <c:pt idx="1">
                        <c:v>77399.8</c:v>
                      </c:pt>
                      <c:pt idx="2">
                        <c:v>76971.64</c:v>
                      </c:pt>
                      <c:pt idx="3">
                        <c:v>75423.490000000005</c:v>
                      </c:pt>
                      <c:pt idx="4">
                        <c:v>72675.460000000006</c:v>
                      </c:pt>
                      <c:pt idx="5">
                        <c:v>72549.350000000006</c:v>
                      </c:pt>
                    </c:numCache>
                  </c:numRef>
                </c:val>
                <c:extLst xmlns:c15="http://schemas.microsoft.com/office/drawing/2012/chart">
                  <c:ext xmlns:c16="http://schemas.microsoft.com/office/drawing/2014/chart" uri="{C3380CC4-5D6E-409C-BE32-E72D297353CC}">
                    <c16:uniqueId val="{00000003-3BCA-4C3D-A9D4-961852405E1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'YTD Traffic Totals'!$Z$2</c15:sqref>
                        </c15:formulaRef>
                      </c:ext>
                    </c:extLst>
                    <c:strCache>
                      <c:ptCount val="1"/>
                      <c:pt idx="0">
                        <c:v>2018-2019</c:v>
                      </c:pt>
                    </c:strCache>
                  </c:strRef>
                </c:tx>
                <c:spPr>
                  <a:solidFill>
                    <a:srgbClr val="A6A6A6"/>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Totals'!$Z$63:$AE$63</c15:sqref>
                        </c15:formulaRef>
                      </c:ext>
                    </c:extLst>
                    <c:numCache>
                      <c:formatCode>#,##0.00</c:formatCode>
                      <c:ptCount val="6"/>
                      <c:pt idx="0">
                        <c:v>64263.69</c:v>
                      </c:pt>
                      <c:pt idx="1">
                        <c:v>59858.6</c:v>
                      </c:pt>
                      <c:pt idx="2">
                        <c:v>58550.81</c:v>
                      </c:pt>
                      <c:pt idx="3">
                        <c:v>52690.900000000016</c:v>
                      </c:pt>
                      <c:pt idx="4">
                        <c:v>51221.21</c:v>
                      </c:pt>
                      <c:pt idx="5">
                        <c:v>53436.650000000009</c:v>
                      </c:pt>
                    </c:numCache>
                  </c:numRef>
                </c:val>
                <c:extLst xmlns:c15="http://schemas.microsoft.com/office/drawing/2012/chart">
                  <c:ext xmlns:c16="http://schemas.microsoft.com/office/drawing/2014/chart" uri="{C3380CC4-5D6E-409C-BE32-E72D297353CC}">
                    <c16:uniqueId val="{00000004-3BCA-4C3D-A9D4-961852405E1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'YTD Traffic Totals'!$AN$2</c15:sqref>
                        </c15:formulaRef>
                      </c:ext>
                    </c:extLst>
                    <c:strCache>
                      <c:ptCount val="1"/>
                      <c:pt idx="0">
                        <c:v>2019-2020</c:v>
                      </c:pt>
                    </c:strCache>
                  </c:strRef>
                </c:tx>
                <c:spPr>
                  <a:solidFill>
                    <a:schemeClr val="tx1"/>
                  </a:solidFill>
                  <a:ln>
                    <a:solidFill>
                      <a:schemeClr val="bg1">
                        <a:lumMod val="50000"/>
                      </a:schemeClr>
                    </a:solidFill>
                  </a:ln>
                  <a:effectLst/>
                  <a:sp3d>
                    <a:contourClr>
                      <a:schemeClr val="bg1">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Totals'!$AN$63:$AS$63</c15:sqref>
                        </c15:formulaRef>
                      </c:ext>
                    </c:extLst>
                    <c:numCache>
                      <c:formatCode>#,##0.00</c:formatCode>
                      <c:ptCount val="6"/>
                      <c:pt idx="0">
                        <c:v>41410.999999999993</c:v>
                      </c:pt>
                      <c:pt idx="1">
                        <c:v>38276.49</c:v>
                      </c:pt>
                      <c:pt idx="2">
                        <c:v>40681.069999999992</c:v>
                      </c:pt>
                      <c:pt idx="3">
                        <c:v>40543.65</c:v>
                      </c:pt>
                      <c:pt idx="4">
                        <c:v>37651.769999999997</c:v>
                      </c:pt>
                      <c:pt idx="5">
                        <c:v>38277.53</c:v>
                      </c:pt>
                    </c:numCache>
                  </c:numRef>
                </c:val>
                <c:extLst xmlns:c15="http://schemas.microsoft.com/office/drawing/2012/chart">
                  <c:ext xmlns:c16="http://schemas.microsoft.com/office/drawing/2014/chart" uri="{C3380CC4-5D6E-409C-BE32-E72D297353CC}">
                    <c16:uniqueId val="{00000005-3BCA-4C3D-A9D4-961852405E1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'YTD Traffic Totals'!$BB$2</c15:sqref>
                        </c15:formulaRef>
                      </c:ext>
                    </c:extLst>
                    <c:strCache>
                      <c:ptCount val="1"/>
                      <c:pt idx="0">
                        <c:v>2020-2021</c:v>
                      </c:pt>
                    </c:strCache>
                  </c:strRef>
                </c:tx>
                <c:spPr>
                  <a:solidFill>
                    <a:srgbClr val="CC006A"/>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Totals'!$BB$63:$BG$63</c15:sqref>
                        </c15:formulaRef>
                      </c:ext>
                    </c:extLst>
                    <c:numCache>
                      <c:formatCode>#,##0.00</c:formatCode>
                      <c:ptCount val="6"/>
                      <c:pt idx="0">
                        <c:v>39977.040000000008</c:v>
                      </c:pt>
                      <c:pt idx="1">
                        <c:v>41626.019999999997</c:v>
                      </c:pt>
                      <c:pt idx="2">
                        <c:v>38948.189999999995</c:v>
                      </c:pt>
                      <c:pt idx="3">
                        <c:v>36102.329999999994</c:v>
                      </c:pt>
                      <c:pt idx="4">
                        <c:v>34762.14</c:v>
                      </c:pt>
                      <c:pt idx="5">
                        <c:v>33094.509999999995</c:v>
                      </c:pt>
                    </c:numCache>
                  </c:numRef>
                </c:val>
                <c:extLst xmlns:c15="http://schemas.microsoft.com/office/drawing/2012/chart">
                  <c:ext xmlns:c16="http://schemas.microsoft.com/office/drawing/2014/chart" uri="{C3380CC4-5D6E-409C-BE32-E72D297353CC}">
                    <c16:uniqueId val="{00000006-3BCA-4C3D-A9D4-961852405E1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'YTD Traffic Totals'!$BP$2</c15:sqref>
                        </c15:formulaRef>
                      </c:ext>
                    </c:extLst>
                    <c:strCache>
                      <c:ptCount val="1"/>
                      <c:pt idx="0">
                        <c:v>2021-2022</c:v>
                      </c:pt>
                    </c:strCache>
                  </c:strRef>
                </c:tx>
                <c:spPr>
                  <a:solidFill>
                    <a:srgbClr val="FF8DC8"/>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Totals'!$BP$63:$BU$63</c15:sqref>
                        </c15:formulaRef>
                      </c:ext>
                    </c:extLst>
                    <c:numCache>
                      <c:formatCode>#,##0.00</c:formatCode>
                      <c:ptCount val="6"/>
                      <c:pt idx="0">
                        <c:v>30630.230000000003</c:v>
                      </c:pt>
                      <c:pt idx="1">
                        <c:v>28559.420000000006</c:v>
                      </c:pt>
                      <c:pt idx="2">
                        <c:v>26815.439999999999</c:v>
                      </c:pt>
                      <c:pt idx="3">
                        <c:v>24945.98</c:v>
                      </c:pt>
                      <c:pt idx="4">
                        <c:v>21861.809999999998</c:v>
                      </c:pt>
                      <c:pt idx="5">
                        <c:v>20988.12</c:v>
                      </c:pt>
                    </c:numCache>
                  </c:numRef>
                </c:val>
                <c:extLst xmlns:c15="http://schemas.microsoft.com/office/drawing/2012/chart">
                  <c:ext xmlns:c16="http://schemas.microsoft.com/office/drawing/2014/chart" uri="{C3380CC4-5D6E-409C-BE32-E72D297353CC}">
                    <c16:uniqueId val="{00000007-3BCA-4C3D-A9D4-961852405E1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'YTD Traffic Totals'!$CB$2</c15:sqref>
                        </c15:formulaRef>
                      </c:ext>
                    </c:extLst>
                    <c:strCache>
                      <c:ptCount val="1"/>
                      <c:pt idx="0">
                        <c:v>2022-2023</c:v>
                      </c:pt>
                    </c:strCache>
                  </c:strRef>
                </c:tx>
                <c:spPr>
                  <a:solidFill>
                    <a:schemeClr val="bg1">
                      <a:lumMod val="5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'YTD Traffic Totals'!$DD$3:$DI$3</c15:sqref>
                        </c15:formulaRef>
                      </c:ext>
                    </c:extLst>
                    <c:strCache>
                      <c:ptCount val="6"/>
                      <c:pt idx="0">
                        <c:v>MAR</c:v>
                      </c:pt>
                      <c:pt idx="1">
                        <c:v>APR</c:v>
                      </c:pt>
                      <c:pt idx="2">
                        <c:v>MAY</c:v>
                      </c:pt>
                      <c:pt idx="3">
                        <c:v>JUN</c:v>
                      </c:pt>
                      <c:pt idx="4">
                        <c:v>JUL</c:v>
                      </c:pt>
                      <c:pt idx="5">
                        <c:v>AUG</c:v>
                      </c:pt>
                    </c:strCache>
                  </c:strRef>
                </c:cat>
                <c:val>
                  <c:numRef>
                    <c:extLst xmlns:c15="http://schemas.microsoft.com/office/drawing/2012/chart">
                      <c:ext xmlns:c15="http://schemas.microsoft.com/office/drawing/2012/chart" uri="{02D57815-91ED-43cb-92C2-25804820EDAC}">
                        <c15:formulaRef>
                          <c15:sqref>'YTD Traffic Totals'!$CB$63:$CG$63</c15:sqref>
                        </c15:formulaRef>
                      </c:ext>
                    </c:extLst>
                    <c:numCache>
                      <c:formatCode>#,##0.00</c:formatCode>
                      <c:ptCount val="6"/>
                      <c:pt idx="0">
                        <c:v>18208.640000000003</c:v>
                      </c:pt>
                      <c:pt idx="1">
                        <c:v>17308.05</c:v>
                      </c:pt>
                      <c:pt idx="2">
                        <c:v>19801.04</c:v>
                      </c:pt>
                      <c:pt idx="3">
                        <c:v>18294.62</c:v>
                      </c:pt>
                      <c:pt idx="4">
                        <c:v>15325.620000000003</c:v>
                      </c:pt>
                      <c:pt idx="5">
                        <c:v>16786.350000000002</c:v>
                      </c:pt>
                    </c:numCache>
                  </c:numRef>
                </c:val>
                <c:extLst xmlns:c15="http://schemas.microsoft.com/office/drawing/2012/chart">
                  <c:ext xmlns:c16="http://schemas.microsoft.com/office/drawing/2014/chart" uri="{C3380CC4-5D6E-409C-BE32-E72D297353CC}">
                    <c16:uniqueId val="{00000008-3BCA-4C3D-A9D4-961852405E1B}"/>
                  </c:ext>
                </c:extLst>
              </c15:ser>
            </c15:filteredBarSeries>
          </c:ext>
        </c:extLst>
      </c:bar3DChart>
      <c:catAx>
        <c:axId val="601991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601988432"/>
        <c:crosses val="autoZero"/>
        <c:auto val="1"/>
        <c:lblAlgn val="ctr"/>
        <c:lblOffset val="100"/>
        <c:noMultiLvlLbl val="0"/>
      </c:catAx>
      <c:valAx>
        <c:axId val="60198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60199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1DD18-CE35-79B1-9185-857A2B0E67F1}"/>
              </a:ext>
            </a:extLst>
          </p:cNvPr>
          <p:cNvSpPr>
            <a:spLocks noGrp="1"/>
          </p:cNvSpPr>
          <p:nvPr>
            <p:ph type="hdr" sz="quarter"/>
          </p:nvPr>
        </p:nvSpPr>
        <p:spPr>
          <a:xfrm>
            <a:off x="0" y="0"/>
            <a:ext cx="3005138" cy="461963"/>
          </a:xfrm>
          <a:prstGeom prst="rect">
            <a:avLst/>
          </a:prstGeom>
        </p:spPr>
        <p:txBody>
          <a:bodyPr vert="horz" lIns="90572" tIns="45286" rIns="90572" bIns="45286" rtlCol="0"/>
          <a:lstStyle>
            <a:lvl1pPr algn="l" defTabSz="342871" eaLnBrk="1" fontAlgn="auto" hangingPunct="1">
              <a:spcBef>
                <a:spcPts val="0"/>
              </a:spcBef>
              <a:spcAft>
                <a:spcPts val="0"/>
              </a:spcAft>
              <a:defRPr sz="1200" dirty="0">
                <a:latin typeface="Tele-GroteskFet" pitchFamily="2" charset="0"/>
              </a:defRPr>
            </a:lvl1pPr>
          </a:lstStyle>
          <a:p>
            <a:pPr>
              <a:defRPr/>
            </a:pPr>
            <a:endParaRPr lang="en-US"/>
          </a:p>
        </p:txBody>
      </p:sp>
      <p:sp>
        <p:nvSpPr>
          <p:cNvPr id="3" name="Date Placeholder 2">
            <a:extLst>
              <a:ext uri="{FF2B5EF4-FFF2-40B4-BE49-F238E27FC236}">
                <a16:creationId xmlns:a16="http://schemas.microsoft.com/office/drawing/2014/main" id="{91C8F4B7-1562-A4AD-BCD3-BA26986087FA}"/>
              </a:ext>
            </a:extLst>
          </p:cNvPr>
          <p:cNvSpPr>
            <a:spLocks noGrp="1"/>
          </p:cNvSpPr>
          <p:nvPr>
            <p:ph type="dt" sz="quarter" idx="1"/>
          </p:nvPr>
        </p:nvSpPr>
        <p:spPr>
          <a:xfrm>
            <a:off x="3927475" y="0"/>
            <a:ext cx="3005138" cy="461963"/>
          </a:xfrm>
          <a:prstGeom prst="rect">
            <a:avLst/>
          </a:prstGeom>
        </p:spPr>
        <p:txBody>
          <a:bodyPr vert="horz" lIns="90572" tIns="45286" rIns="90572" bIns="45286" rtlCol="0"/>
          <a:lstStyle>
            <a:lvl1pPr algn="r" defTabSz="342871" eaLnBrk="1" fontAlgn="auto" hangingPunct="1">
              <a:spcBef>
                <a:spcPts val="0"/>
              </a:spcBef>
              <a:spcAft>
                <a:spcPts val="0"/>
              </a:spcAft>
              <a:defRPr sz="1200" smtClean="0">
                <a:latin typeface="Tele-GroteskFet" pitchFamily="2" charset="0"/>
              </a:defRPr>
            </a:lvl1pPr>
          </a:lstStyle>
          <a:p>
            <a:pPr>
              <a:defRPr/>
            </a:pPr>
            <a:fld id="{227A1D6E-44B6-4907-876A-3F05E499CCE0}" type="datetimeFigureOut">
              <a:rPr lang="en-US"/>
              <a:pPr>
                <a:defRPr/>
              </a:pPr>
              <a:t>10/17/2024</a:t>
            </a:fld>
            <a:endParaRPr lang="en-US" dirty="0"/>
          </a:p>
        </p:txBody>
      </p:sp>
      <p:sp>
        <p:nvSpPr>
          <p:cNvPr id="4" name="Footer Placeholder 3">
            <a:extLst>
              <a:ext uri="{FF2B5EF4-FFF2-40B4-BE49-F238E27FC236}">
                <a16:creationId xmlns:a16="http://schemas.microsoft.com/office/drawing/2014/main" id="{32406F63-7FC1-F347-5798-5BDFE161BD90}"/>
              </a:ext>
            </a:extLst>
          </p:cNvPr>
          <p:cNvSpPr>
            <a:spLocks noGrp="1"/>
          </p:cNvSpPr>
          <p:nvPr>
            <p:ph type="ftr" sz="quarter" idx="2"/>
          </p:nvPr>
        </p:nvSpPr>
        <p:spPr>
          <a:xfrm>
            <a:off x="0" y="8756650"/>
            <a:ext cx="3005138" cy="461963"/>
          </a:xfrm>
          <a:prstGeom prst="rect">
            <a:avLst/>
          </a:prstGeom>
        </p:spPr>
        <p:txBody>
          <a:bodyPr vert="horz" lIns="90572" tIns="45286" rIns="90572" bIns="45286" rtlCol="0" anchor="b"/>
          <a:lstStyle>
            <a:lvl1pPr algn="l" defTabSz="342871" eaLnBrk="1" fontAlgn="auto" hangingPunct="1">
              <a:spcBef>
                <a:spcPts val="0"/>
              </a:spcBef>
              <a:spcAft>
                <a:spcPts val="0"/>
              </a:spcAft>
              <a:defRPr sz="1200" dirty="0">
                <a:latin typeface="Tele-GroteskFet" pitchFamily="2" charset="0"/>
              </a:defRPr>
            </a:lvl1pPr>
          </a:lstStyle>
          <a:p>
            <a:pPr>
              <a:defRPr/>
            </a:pPr>
            <a:endParaRPr lang="en-US"/>
          </a:p>
        </p:txBody>
      </p:sp>
      <p:sp>
        <p:nvSpPr>
          <p:cNvPr id="5" name="Slide Number Placeholder 4">
            <a:extLst>
              <a:ext uri="{FF2B5EF4-FFF2-40B4-BE49-F238E27FC236}">
                <a16:creationId xmlns:a16="http://schemas.microsoft.com/office/drawing/2014/main" id="{CF3CC9A7-6505-2695-471B-335E65C8A56A}"/>
              </a:ext>
            </a:extLst>
          </p:cNvPr>
          <p:cNvSpPr>
            <a:spLocks noGrp="1"/>
          </p:cNvSpPr>
          <p:nvPr>
            <p:ph type="sldNum" sz="quarter" idx="3"/>
          </p:nvPr>
        </p:nvSpPr>
        <p:spPr>
          <a:xfrm>
            <a:off x="3927475" y="8756650"/>
            <a:ext cx="3005138" cy="463550"/>
          </a:xfrm>
          <a:prstGeom prst="rect">
            <a:avLst/>
          </a:prstGeom>
        </p:spPr>
        <p:txBody>
          <a:bodyPr vert="horz" lIns="90580" tIns="45290" rIns="90580" bIns="45290" rtlCol="0" anchor="b"/>
          <a:lstStyle>
            <a:lvl1pPr algn="r" defTabSz="342871" eaLnBrk="1" fontAlgn="auto" hangingPunct="1">
              <a:spcBef>
                <a:spcPts val="0"/>
              </a:spcBef>
              <a:spcAft>
                <a:spcPts val="0"/>
              </a:spcAft>
              <a:defRPr sz="1200" smtClean="0">
                <a:latin typeface="+mn-lt"/>
              </a:defRPr>
            </a:lvl1pPr>
          </a:lstStyle>
          <a:p>
            <a:pPr>
              <a:defRPr/>
            </a:pPr>
            <a:fld id="{107CA75C-4003-4528-A219-CC1EFECBF4F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A04ED-F1A0-2FB6-8145-8A258C0C34C6}"/>
              </a:ext>
            </a:extLst>
          </p:cNvPr>
          <p:cNvSpPr>
            <a:spLocks noGrp="1"/>
          </p:cNvSpPr>
          <p:nvPr>
            <p:ph type="hdr" sz="quarter"/>
          </p:nvPr>
        </p:nvSpPr>
        <p:spPr>
          <a:xfrm>
            <a:off x="0" y="0"/>
            <a:ext cx="3005138" cy="461963"/>
          </a:xfrm>
          <a:prstGeom prst="rect">
            <a:avLst/>
          </a:prstGeom>
        </p:spPr>
        <p:txBody>
          <a:bodyPr vert="horz" lIns="90572" tIns="45286" rIns="90572" bIns="45286" rtlCol="0"/>
          <a:lstStyle>
            <a:lvl1pPr algn="l" defTabSz="342871" eaLnBrk="1" fontAlgn="auto" hangingPunct="1">
              <a:spcBef>
                <a:spcPts val="0"/>
              </a:spcBef>
              <a:spcAft>
                <a:spcPts val="0"/>
              </a:spcAft>
              <a:defRPr sz="1200" dirty="0">
                <a:latin typeface="Tele-GroteskFet" pitchFamily="2" charset="0"/>
              </a:defRPr>
            </a:lvl1pPr>
          </a:lstStyle>
          <a:p>
            <a:pPr>
              <a:defRPr/>
            </a:pPr>
            <a:endParaRPr lang="en-US"/>
          </a:p>
        </p:txBody>
      </p:sp>
      <p:sp>
        <p:nvSpPr>
          <p:cNvPr id="3" name="Date Placeholder 2">
            <a:extLst>
              <a:ext uri="{FF2B5EF4-FFF2-40B4-BE49-F238E27FC236}">
                <a16:creationId xmlns:a16="http://schemas.microsoft.com/office/drawing/2014/main" id="{7B9C2DB7-7739-AB80-90AC-DB65283D49DA}"/>
              </a:ext>
            </a:extLst>
          </p:cNvPr>
          <p:cNvSpPr>
            <a:spLocks noGrp="1"/>
          </p:cNvSpPr>
          <p:nvPr>
            <p:ph type="dt" idx="1"/>
          </p:nvPr>
        </p:nvSpPr>
        <p:spPr>
          <a:xfrm>
            <a:off x="3927475" y="0"/>
            <a:ext cx="3005138" cy="461963"/>
          </a:xfrm>
          <a:prstGeom prst="rect">
            <a:avLst/>
          </a:prstGeom>
        </p:spPr>
        <p:txBody>
          <a:bodyPr vert="horz" lIns="90572" tIns="45286" rIns="90572" bIns="45286" rtlCol="0"/>
          <a:lstStyle>
            <a:lvl1pPr algn="r" defTabSz="342871" eaLnBrk="1" fontAlgn="auto" hangingPunct="1">
              <a:spcBef>
                <a:spcPts val="0"/>
              </a:spcBef>
              <a:spcAft>
                <a:spcPts val="0"/>
              </a:spcAft>
              <a:defRPr sz="1200" smtClean="0">
                <a:latin typeface="Tele-GroteskFet" pitchFamily="2" charset="0"/>
              </a:defRPr>
            </a:lvl1pPr>
          </a:lstStyle>
          <a:p>
            <a:pPr>
              <a:defRPr/>
            </a:pPr>
            <a:fld id="{307EC8CB-9F09-402B-8A2B-A7A760EBD619}" type="datetimeFigureOut">
              <a:rPr lang="en-US"/>
              <a:pPr>
                <a:defRPr/>
              </a:pPr>
              <a:t>10/17/2024</a:t>
            </a:fld>
            <a:endParaRPr lang="en-US" dirty="0"/>
          </a:p>
        </p:txBody>
      </p:sp>
      <p:sp>
        <p:nvSpPr>
          <p:cNvPr id="4" name="Slide Image Placeholder 3">
            <a:extLst>
              <a:ext uri="{FF2B5EF4-FFF2-40B4-BE49-F238E27FC236}">
                <a16:creationId xmlns:a16="http://schemas.microsoft.com/office/drawing/2014/main" id="{59C40F24-4227-4B61-DB7D-68956D0EF844}"/>
              </a:ext>
            </a:extLst>
          </p:cNvPr>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0572" tIns="45286" rIns="90572" bIns="45286" rtlCol="0" anchor="ctr"/>
          <a:lstStyle/>
          <a:p>
            <a:pPr lvl="0"/>
            <a:endParaRPr lang="en-US" noProof="0"/>
          </a:p>
        </p:txBody>
      </p:sp>
      <p:sp>
        <p:nvSpPr>
          <p:cNvPr id="5" name="Notes Placeholder 4">
            <a:extLst>
              <a:ext uri="{FF2B5EF4-FFF2-40B4-BE49-F238E27FC236}">
                <a16:creationId xmlns:a16="http://schemas.microsoft.com/office/drawing/2014/main" id="{D10AC33B-DA63-3949-90B0-8B5C94489E1A}"/>
              </a:ext>
            </a:extLst>
          </p:cNvPr>
          <p:cNvSpPr>
            <a:spLocks noGrp="1"/>
          </p:cNvSpPr>
          <p:nvPr>
            <p:ph type="body" sz="quarter" idx="3"/>
          </p:nvPr>
        </p:nvSpPr>
        <p:spPr>
          <a:xfrm>
            <a:off x="693738" y="4379913"/>
            <a:ext cx="5546725" cy="4149725"/>
          </a:xfrm>
          <a:prstGeom prst="rect">
            <a:avLst/>
          </a:prstGeom>
        </p:spPr>
        <p:txBody>
          <a:bodyPr vert="horz" lIns="90572" tIns="45286" rIns="90572" bIns="4528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9F24214E-F32D-6372-426B-8C8CE6BB44A2}"/>
              </a:ext>
            </a:extLst>
          </p:cNvPr>
          <p:cNvSpPr>
            <a:spLocks noGrp="1"/>
          </p:cNvSpPr>
          <p:nvPr>
            <p:ph type="ftr" sz="quarter" idx="4"/>
          </p:nvPr>
        </p:nvSpPr>
        <p:spPr>
          <a:xfrm>
            <a:off x="0" y="8756650"/>
            <a:ext cx="3005138" cy="461963"/>
          </a:xfrm>
          <a:prstGeom prst="rect">
            <a:avLst/>
          </a:prstGeom>
        </p:spPr>
        <p:txBody>
          <a:bodyPr vert="horz" lIns="90572" tIns="45286" rIns="90572" bIns="45286" rtlCol="0" anchor="b"/>
          <a:lstStyle>
            <a:lvl1pPr algn="l" defTabSz="342871" eaLnBrk="1" fontAlgn="auto" hangingPunct="1">
              <a:spcBef>
                <a:spcPts val="0"/>
              </a:spcBef>
              <a:spcAft>
                <a:spcPts val="0"/>
              </a:spcAft>
              <a:defRPr sz="1200" dirty="0">
                <a:latin typeface="Tele-GroteskFet" pitchFamily="2" charset="0"/>
              </a:defRPr>
            </a:lvl1pPr>
          </a:lstStyle>
          <a:p>
            <a:pPr>
              <a:defRPr/>
            </a:pPr>
            <a:endParaRPr lang="en-US"/>
          </a:p>
        </p:txBody>
      </p:sp>
      <p:sp>
        <p:nvSpPr>
          <p:cNvPr id="7" name="Slide Number Placeholder 6">
            <a:extLst>
              <a:ext uri="{FF2B5EF4-FFF2-40B4-BE49-F238E27FC236}">
                <a16:creationId xmlns:a16="http://schemas.microsoft.com/office/drawing/2014/main" id="{89037ED4-C553-4367-F0FC-E22C1FB2BDC3}"/>
              </a:ext>
            </a:extLst>
          </p:cNvPr>
          <p:cNvSpPr>
            <a:spLocks noGrp="1"/>
          </p:cNvSpPr>
          <p:nvPr>
            <p:ph type="sldNum" sz="quarter" idx="5"/>
          </p:nvPr>
        </p:nvSpPr>
        <p:spPr>
          <a:xfrm>
            <a:off x="3927475" y="8756650"/>
            <a:ext cx="3005138" cy="461963"/>
          </a:xfrm>
          <a:prstGeom prst="rect">
            <a:avLst/>
          </a:prstGeom>
        </p:spPr>
        <p:txBody>
          <a:bodyPr vert="horz" lIns="90572" tIns="45286" rIns="90572" bIns="45286" rtlCol="0" anchor="b"/>
          <a:lstStyle>
            <a:lvl1pPr algn="r" defTabSz="342871" eaLnBrk="1" fontAlgn="auto" hangingPunct="1">
              <a:spcBef>
                <a:spcPts val="0"/>
              </a:spcBef>
              <a:spcAft>
                <a:spcPts val="0"/>
              </a:spcAft>
              <a:defRPr sz="1200" smtClean="0">
                <a:latin typeface="Tele-GroteskFet" pitchFamily="2" charset="0"/>
              </a:defRPr>
            </a:lvl1pPr>
          </a:lstStyle>
          <a:p>
            <a:pPr>
              <a:defRPr/>
            </a:pPr>
            <a:fld id="{F6CB4FFC-7D43-4DBE-8FAE-E21D57BA6A7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4213" rtl="0" fontAlgn="base">
      <a:spcBef>
        <a:spcPct val="30000"/>
      </a:spcBef>
      <a:spcAft>
        <a:spcPct val="0"/>
      </a:spcAft>
      <a:defRPr sz="900" kern="1200">
        <a:solidFill>
          <a:schemeClr val="tx1"/>
        </a:solidFill>
        <a:latin typeface="Arial" pitchFamily="34" charset="0"/>
        <a:ea typeface="+mn-ea"/>
        <a:cs typeface="Arial" pitchFamily="34" charset="0"/>
      </a:defRPr>
    </a:lvl1pPr>
    <a:lvl2pPr marL="341313" algn="l" defTabSz="684213" rtl="0" fontAlgn="base">
      <a:spcBef>
        <a:spcPct val="30000"/>
      </a:spcBef>
      <a:spcAft>
        <a:spcPct val="0"/>
      </a:spcAft>
      <a:defRPr sz="900" kern="1200">
        <a:solidFill>
          <a:schemeClr val="tx1"/>
        </a:solidFill>
        <a:latin typeface="Arial" pitchFamily="34" charset="0"/>
        <a:ea typeface="+mn-ea"/>
        <a:cs typeface="Arial" pitchFamily="34" charset="0"/>
      </a:defRPr>
    </a:lvl2pPr>
    <a:lvl3pPr marL="684213" algn="l" defTabSz="684213" rtl="0" fontAlgn="base">
      <a:spcBef>
        <a:spcPct val="30000"/>
      </a:spcBef>
      <a:spcAft>
        <a:spcPct val="0"/>
      </a:spcAft>
      <a:defRPr sz="900" kern="1200">
        <a:solidFill>
          <a:schemeClr val="tx1"/>
        </a:solidFill>
        <a:latin typeface="Arial" pitchFamily="34" charset="0"/>
        <a:ea typeface="+mn-ea"/>
        <a:cs typeface="Arial" pitchFamily="34" charset="0"/>
      </a:defRPr>
    </a:lvl3pPr>
    <a:lvl4pPr marL="1027113" algn="l" defTabSz="684213" rtl="0" fontAlgn="base">
      <a:spcBef>
        <a:spcPct val="30000"/>
      </a:spcBef>
      <a:spcAft>
        <a:spcPct val="0"/>
      </a:spcAft>
      <a:defRPr sz="900" kern="1200">
        <a:solidFill>
          <a:schemeClr val="tx1"/>
        </a:solidFill>
        <a:latin typeface="Arial" pitchFamily="34" charset="0"/>
        <a:ea typeface="+mn-ea"/>
        <a:cs typeface="Arial" pitchFamily="34" charset="0"/>
      </a:defRPr>
    </a:lvl4pPr>
    <a:lvl5pPr marL="1370013" algn="l" defTabSz="684213" rtl="0" fontAlgn="base">
      <a:spcBef>
        <a:spcPct val="30000"/>
      </a:spcBef>
      <a:spcAft>
        <a:spcPct val="0"/>
      </a:spcAft>
      <a:defRPr sz="900" kern="1200">
        <a:solidFill>
          <a:schemeClr val="tx1"/>
        </a:solidFill>
        <a:latin typeface="Arial" pitchFamily="34" charset="0"/>
        <a:ea typeface="+mn-ea"/>
        <a:cs typeface="Arial" pitchFamily="34" charset="0"/>
      </a:defRPr>
    </a:lvl5pPr>
    <a:lvl6pPr marL="1714352" algn="l" defTabSz="685741" rtl="0" eaLnBrk="1" latinLnBrk="0" hangingPunct="1">
      <a:defRPr sz="800" kern="1200">
        <a:solidFill>
          <a:schemeClr val="tx1"/>
        </a:solidFill>
        <a:latin typeface="+mn-lt"/>
        <a:ea typeface="+mn-ea"/>
        <a:cs typeface="+mn-cs"/>
      </a:defRPr>
    </a:lvl6pPr>
    <a:lvl7pPr marL="2057223" algn="l" defTabSz="685741" rtl="0" eaLnBrk="1" latinLnBrk="0" hangingPunct="1">
      <a:defRPr sz="800" kern="1200">
        <a:solidFill>
          <a:schemeClr val="tx1"/>
        </a:solidFill>
        <a:latin typeface="+mn-lt"/>
        <a:ea typeface="+mn-ea"/>
        <a:cs typeface="+mn-cs"/>
      </a:defRPr>
    </a:lvl7pPr>
    <a:lvl8pPr marL="2400094" algn="l" defTabSz="685741" rtl="0" eaLnBrk="1" latinLnBrk="0" hangingPunct="1">
      <a:defRPr sz="800" kern="1200">
        <a:solidFill>
          <a:schemeClr val="tx1"/>
        </a:solidFill>
        <a:latin typeface="+mn-lt"/>
        <a:ea typeface="+mn-ea"/>
        <a:cs typeface="+mn-cs"/>
      </a:defRPr>
    </a:lvl8pPr>
    <a:lvl9pPr marL="2742963" algn="l" defTabSz="68574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0CDD92C-57A5-5305-E69D-B20CD8AFE2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549DFA9-5B9D-E7C8-1F91-94506F380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a:extLst>
              <a:ext uri="{FF2B5EF4-FFF2-40B4-BE49-F238E27FC236}">
                <a16:creationId xmlns:a16="http://schemas.microsoft.com/office/drawing/2014/main" id="{61283494-EA85-065D-E281-9DD87E82C8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71D7885A-9B3A-44DF-9B61-A31BA607FE6E}" type="slidenum">
              <a:rPr lang="en-US" altLang="en-US" sz="1200">
                <a:latin typeface="Tele-GroteskFet"/>
              </a:rPr>
              <a:pPr defTabSz="341313" fontAlgn="base">
                <a:spcBef>
                  <a:spcPct val="0"/>
                </a:spcBef>
                <a:spcAft>
                  <a:spcPct val="0"/>
                </a:spcAft>
              </a:pPr>
              <a:t>4</a:t>
            </a:fld>
            <a:endParaRPr lang="en-US" altLang="en-US" sz="1200">
              <a:latin typeface="Tele-GroteskFe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6DD2E3-54F1-8B60-4AA3-0707C8EC30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92C7F96-D9A4-E011-251E-609B73D7AF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6C663DFF-0805-05F4-BB48-6149D70311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E2237A1C-6A09-4705-A8B4-722E8A6191D7}" type="slidenum">
              <a:rPr lang="en-US" altLang="en-US" sz="1200">
                <a:latin typeface="Tele-GroteskFet"/>
              </a:rPr>
              <a:pPr defTabSz="341313" fontAlgn="base">
                <a:spcBef>
                  <a:spcPct val="0"/>
                </a:spcBef>
                <a:spcAft>
                  <a:spcPct val="0"/>
                </a:spcAft>
              </a:pPr>
              <a:t>5</a:t>
            </a:fld>
            <a:endParaRPr lang="en-US" altLang="en-US" sz="1200">
              <a:latin typeface="Tele-GroteskFe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7B152E4-46C0-94CD-BB6E-E7011FED6E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7FDEB6C-EE56-AEA8-1D9F-BF76C2C3E5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a:extLst>
              <a:ext uri="{FF2B5EF4-FFF2-40B4-BE49-F238E27FC236}">
                <a16:creationId xmlns:a16="http://schemas.microsoft.com/office/drawing/2014/main" id="{FCDBC207-A3B6-C5F9-B4BA-C11660524E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50C93BD5-2F7E-4CF1-8A89-4E6E342DF176}" type="slidenum">
              <a:rPr lang="en-US" altLang="en-US" sz="1200">
                <a:latin typeface="Tele-GroteskFet"/>
              </a:rPr>
              <a:pPr defTabSz="341313" fontAlgn="base">
                <a:spcBef>
                  <a:spcPct val="0"/>
                </a:spcBef>
                <a:spcAft>
                  <a:spcPct val="0"/>
                </a:spcAft>
              </a:pPr>
              <a:t>7</a:t>
            </a:fld>
            <a:endParaRPr lang="en-US" altLang="en-US" sz="1200">
              <a:latin typeface="Tele-GroteskFe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EB30026-96F6-9677-6257-7B0EFD9604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20DF5C1-2964-18F2-96F0-E471F1493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a:extLst>
              <a:ext uri="{FF2B5EF4-FFF2-40B4-BE49-F238E27FC236}">
                <a16:creationId xmlns:a16="http://schemas.microsoft.com/office/drawing/2014/main" id="{8BB419AB-9E2C-D387-DA42-7D860E5BAD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40E51EFD-626D-41FB-ABF1-DB1609218796}" type="slidenum">
              <a:rPr lang="en-US" altLang="en-US" sz="1200">
                <a:latin typeface="Tele-GroteskFet"/>
              </a:rPr>
              <a:pPr defTabSz="341313" fontAlgn="base">
                <a:spcBef>
                  <a:spcPct val="0"/>
                </a:spcBef>
                <a:spcAft>
                  <a:spcPct val="0"/>
                </a:spcAft>
              </a:pPr>
              <a:t>8</a:t>
            </a:fld>
            <a:endParaRPr lang="en-US" altLang="en-US" sz="1200">
              <a:latin typeface="Tele-GroteskFe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EF74E25-B5C6-E93C-1277-F8B3AFAD28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96F43A8-9564-084E-77C9-6E0B3C10CF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a:extLst>
              <a:ext uri="{FF2B5EF4-FFF2-40B4-BE49-F238E27FC236}">
                <a16:creationId xmlns:a16="http://schemas.microsoft.com/office/drawing/2014/main" id="{9FC9CA28-860B-292A-669F-EED8FDEE4C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D0A17224-9555-47EF-BD29-EB11E3A14D13}" type="slidenum">
              <a:rPr lang="en-US" altLang="en-US" sz="1200">
                <a:latin typeface="Tele-GroteskFet"/>
              </a:rPr>
              <a:pPr defTabSz="341313" fontAlgn="base">
                <a:spcBef>
                  <a:spcPct val="0"/>
                </a:spcBef>
                <a:spcAft>
                  <a:spcPct val="0"/>
                </a:spcAft>
              </a:pPr>
              <a:t>9</a:t>
            </a:fld>
            <a:endParaRPr lang="en-US" altLang="en-US" sz="1200">
              <a:latin typeface="Tele-GroteskFe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62B1E5B-E8D2-C341-D539-842F0A98B5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9B722CC-D942-6AE4-72DB-22B3FF83E6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7588" name="Slide Number Placeholder 3">
            <a:extLst>
              <a:ext uri="{FF2B5EF4-FFF2-40B4-BE49-F238E27FC236}">
                <a16:creationId xmlns:a16="http://schemas.microsoft.com/office/drawing/2014/main" id="{EA43C322-60F7-6F4D-229A-AA63AEA4B1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C9108CCB-299A-4247-BE91-A385449A56C2}" type="slidenum">
              <a:rPr lang="en-US" altLang="en-US" sz="1200">
                <a:latin typeface="Tele-GroteskFet"/>
              </a:rPr>
              <a:pPr defTabSz="341313" fontAlgn="base">
                <a:spcBef>
                  <a:spcPct val="0"/>
                </a:spcBef>
                <a:spcAft>
                  <a:spcPct val="0"/>
                </a:spcAft>
              </a:pPr>
              <a:t>10</a:t>
            </a:fld>
            <a:endParaRPr lang="en-US" altLang="en-US" sz="1200">
              <a:latin typeface="Tele-GroteskFe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FE700C2-0487-B4B0-D44A-3AD0E043A1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6CB2D198-8A40-EE63-6DA0-EE98EFD0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9636" name="Slide Number Placeholder 3">
            <a:extLst>
              <a:ext uri="{FF2B5EF4-FFF2-40B4-BE49-F238E27FC236}">
                <a16:creationId xmlns:a16="http://schemas.microsoft.com/office/drawing/2014/main" id="{F4C95735-8122-4D12-576D-E2FED00A0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1A4AC851-85AC-4B0D-A067-BEE01732BFDD}" type="slidenum">
              <a:rPr lang="en-US" altLang="en-US" sz="1200">
                <a:latin typeface="Tele-GroteskFet"/>
              </a:rPr>
              <a:pPr defTabSz="341313" fontAlgn="base">
                <a:spcBef>
                  <a:spcPct val="0"/>
                </a:spcBef>
                <a:spcAft>
                  <a:spcPct val="0"/>
                </a:spcAft>
              </a:pPr>
              <a:t>11</a:t>
            </a:fld>
            <a:endParaRPr lang="en-US" altLang="en-US" sz="1200">
              <a:latin typeface="Tele-GroteskFe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A7B6390-6E1F-9428-0DB0-BACBDFF2A4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72D558D-AD4C-3942-96C5-754C941079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1684" name="Slide Number Placeholder 3">
            <a:extLst>
              <a:ext uri="{FF2B5EF4-FFF2-40B4-BE49-F238E27FC236}">
                <a16:creationId xmlns:a16="http://schemas.microsoft.com/office/drawing/2014/main" id="{E9A81A3A-D862-B460-E443-9C4A9A2343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defTabSz="341313" fontAlgn="base">
              <a:spcBef>
                <a:spcPct val="0"/>
              </a:spcBef>
              <a:spcAft>
                <a:spcPct val="0"/>
              </a:spcAft>
            </a:pPr>
            <a:fld id="{C0D5C602-CCA1-4023-B278-62845BF7578D}" type="slidenum">
              <a:rPr lang="en-US" altLang="en-US" sz="1200">
                <a:latin typeface="Tele-GroteskFet"/>
              </a:rPr>
              <a:pPr defTabSz="341313" fontAlgn="base">
                <a:spcBef>
                  <a:spcPct val="0"/>
                </a:spcBef>
                <a:spcAft>
                  <a:spcPct val="0"/>
                </a:spcAft>
              </a:pPr>
              <a:t>14</a:t>
            </a:fld>
            <a:endParaRPr lang="en-US" altLang="en-US" sz="1200">
              <a:latin typeface="Tele-GroteskFe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01-1 - Cover - White No Image">
    <p:bg>
      <p:bgPr>
        <a:solidFill>
          <a:schemeClr val="accent1"/>
        </a:solidFill>
        <a:effectLst/>
      </p:bgPr>
    </p:bg>
    <p:spTree>
      <p:nvGrpSpPr>
        <p:cNvPr id="1" name=""/>
        <p:cNvGrpSpPr/>
        <p:nvPr/>
      </p:nvGrpSpPr>
      <p:grpSpPr>
        <a:xfrm>
          <a:off x="0" y="0"/>
          <a:ext cx="0" cy="0"/>
          <a:chOff x="0" y="0"/>
          <a:chExt cx="0" cy="0"/>
        </a:xfrm>
      </p:grpSpPr>
      <p:pic>
        <p:nvPicPr>
          <p:cNvPr id="2" name="Picture 1" descr="A picture containing plate, drawing&#10;&#10;Description automatically generated">
            <a:extLst>
              <a:ext uri="{FF2B5EF4-FFF2-40B4-BE49-F238E27FC236}">
                <a16:creationId xmlns:a16="http://schemas.microsoft.com/office/drawing/2014/main" id="{9A6C108C-4177-9EA2-D08D-693AD281F9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19375" y="4438650"/>
            <a:ext cx="1727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878875" y="1913049"/>
            <a:ext cx="5100250" cy="958339"/>
          </a:xfrm>
          <a:prstGeom prst="rect">
            <a:avLst/>
          </a:prstGeom>
        </p:spPr>
        <p:txBody>
          <a:bodyPr wrap="square">
            <a:normAutofit/>
          </a:bodyPr>
          <a:lstStyle>
            <a:lvl1pPr algn="ctr">
              <a:lnSpc>
                <a:spcPct val="75000"/>
              </a:lnSpc>
              <a:defRPr sz="5400" b="0" i="0">
                <a:solidFill>
                  <a:schemeClr val="bg1"/>
                </a:solidFill>
                <a:latin typeface="+mj-lt"/>
                <a:cs typeface="Tele-GroteskUlt" pitchFamily="2" charset="0"/>
              </a:defRPr>
            </a:lvl1pPr>
          </a:lstStyle>
          <a:p>
            <a:r>
              <a:rPr lang="en-US"/>
              <a:t>Click to edit Master title style</a:t>
            </a:r>
            <a:endParaRPr lang="en-US" dirty="0"/>
          </a:p>
        </p:txBody>
      </p:sp>
      <p:sp>
        <p:nvSpPr>
          <p:cNvPr id="8" name="Subtitle 2"/>
          <p:cNvSpPr>
            <a:spLocks noGrp="1"/>
          </p:cNvSpPr>
          <p:nvPr>
            <p:ph type="subTitle" idx="1"/>
          </p:nvPr>
        </p:nvSpPr>
        <p:spPr>
          <a:xfrm>
            <a:off x="2022944" y="2940674"/>
            <a:ext cx="2812113" cy="548640"/>
          </a:xfrm>
          <a:prstGeom prst="rect">
            <a:avLst/>
          </a:prstGeom>
        </p:spPr>
        <p:txBody>
          <a:bodyPr>
            <a:normAutofit/>
          </a:bodyPr>
          <a:lstStyle>
            <a:lvl1pPr marL="0" indent="0" algn="ctr">
              <a:spcBef>
                <a:spcPts val="0"/>
              </a:spcBef>
              <a:buNone/>
              <a:defRPr sz="1500" b="0" i="0">
                <a:solidFill>
                  <a:schemeClr val="bg1"/>
                </a:solidFill>
                <a:latin typeface="+mj-lt"/>
                <a:cs typeface="Tele-GroteskFet" pitchFamily="2" charset="0"/>
              </a:defRPr>
            </a:lvl1pPr>
            <a:lvl2pPr marL="257552" indent="0" algn="ctr">
              <a:buNone/>
              <a:defRPr>
                <a:solidFill>
                  <a:schemeClr val="tx1">
                    <a:tint val="75000"/>
                  </a:schemeClr>
                </a:solidFill>
              </a:defRPr>
            </a:lvl2pPr>
            <a:lvl3pPr marL="515105" indent="0" algn="ctr">
              <a:buNone/>
              <a:defRPr>
                <a:solidFill>
                  <a:schemeClr val="tx1">
                    <a:tint val="75000"/>
                  </a:schemeClr>
                </a:solidFill>
              </a:defRPr>
            </a:lvl3pPr>
            <a:lvl4pPr marL="772657" indent="0" algn="ctr">
              <a:buNone/>
              <a:defRPr>
                <a:solidFill>
                  <a:schemeClr val="tx1">
                    <a:tint val="75000"/>
                  </a:schemeClr>
                </a:solidFill>
              </a:defRPr>
            </a:lvl4pPr>
            <a:lvl5pPr marL="1030209" indent="0" algn="ctr">
              <a:buNone/>
              <a:defRPr>
                <a:solidFill>
                  <a:schemeClr val="tx1">
                    <a:tint val="75000"/>
                  </a:schemeClr>
                </a:solidFill>
              </a:defRPr>
            </a:lvl5pPr>
            <a:lvl6pPr marL="1287761" indent="0" algn="ctr">
              <a:buNone/>
              <a:defRPr>
                <a:solidFill>
                  <a:schemeClr val="tx1">
                    <a:tint val="75000"/>
                  </a:schemeClr>
                </a:solidFill>
              </a:defRPr>
            </a:lvl6pPr>
            <a:lvl7pPr marL="1545314" indent="0" algn="ctr">
              <a:buNone/>
              <a:defRPr>
                <a:solidFill>
                  <a:schemeClr val="tx1">
                    <a:tint val="75000"/>
                  </a:schemeClr>
                </a:solidFill>
              </a:defRPr>
            </a:lvl7pPr>
            <a:lvl8pPr marL="1802865" indent="0" algn="ctr">
              <a:buNone/>
              <a:defRPr>
                <a:solidFill>
                  <a:schemeClr val="tx1">
                    <a:tint val="75000"/>
                  </a:schemeClr>
                </a:solidFill>
              </a:defRPr>
            </a:lvl8pPr>
            <a:lvl9pPr marL="2060417" indent="0" algn="ctr">
              <a:buNone/>
              <a:defRPr>
                <a:solidFill>
                  <a:schemeClr val="tx1">
                    <a:tint val="75000"/>
                  </a:schemeClr>
                </a:solidFill>
              </a:defRPr>
            </a:lvl9pPr>
          </a:lstStyle>
          <a:p>
            <a:r>
              <a:rPr lang="en-US"/>
              <a:t>Click to edit Master subtitle style</a:t>
            </a:r>
            <a:endParaRPr lang="en-US" dirty="0"/>
          </a:p>
        </p:txBody>
      </p:sp>
      <p:sp>
        <p:nvSpPr>
          <p:cNvPr id="3" name="Footer Placeholder 4">
            <a:extLst>
              <a:ext uri="{FF2B5EF4-FFF2-40B4-BE49-F238E27FC236}">
                <a16:creationId xmlns:a16="http://schemas.microsoft.com/office/drawing/2014/main" id="{95774FE0-E30C-25EC-456F-F43AA0408BB2}"/>
              </a:ext>
            </a:extLst>
          </p:cNvPr>
          <p:cNvSpPr>
            <a:spLocks noGrp="1"/>
          </p:cNvSpPr>
          <p:nvPr>
            <p:ph type="ftr" sz="quarter" idx="10"/>
          </p:nvPr>
        </p:nvSpPr>
        <p:spPr>
          <a:xfrm>
            <a:off x="2343150" y="4938713"/>
            <a:ext cx="2171700" cy="150812"/>
          </a:xfrm>
          <a:prstGeom prst="rect">
            <a:avLst/>
          </a:prstGeom>
        </p:spPr>
        <p:txBody>
          <a:bodyPr vert="horz" lIns="68681" tIns="34340" rIns="68681" bIns="34340" rtlCol="0" anchor="ctr"/>
          <a:lstStyle>
            <a:lvl1pPr algn="ctr" defTabSz="342871" eaLnBrk="1" fontAlgn="auto" hangingPunct="1">
              <a:spcBef>
                <a:spcPts val="0"/>
              </a:spcBef>
              <a:spcAft>
                <a:spcPts val="0"/>
              </a:spcAft>
              <a:defRPr sz="675" b="0" i="0" dirty="0">
                <a:solidFill>
                  <a:schemeClr val="bg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p>
        </p:txBody>
      </p:sp>
    </p:spTree>
    <p:extLst>
      <p:ext uri="{BB962C8B-B14F-4D97-AF65-F5344CB8AC3E}">
        <p14:creationId xmlns:p14="http://schemas.microsoft.com/office/powerpoint/2010/main" val="423510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4-8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8F066-8EDF-ADEE-A42E-5EE0A988C9A3}"/>
              </a:ext>
            </a:extLst>
          </p:cNvPr>
          <p:cNvSpPr/>
          <p:nvPr userDrawn="1"/>
        </p:nvSpPr>
        <p:spPr>
          <a:xfrm>
            <a:off x="4367213" y="0"/>
            <a:ext cx="2490787"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Slide Number Placeholder 5">
            <a:extLst>
              <a:ext uri="{FF2B5EF4-FFF2-40B4-BE49-F238E27FC236}">
                <a16:creationId xmlns:a16="http://schemas.microsoft.com/office/drawing/2014/main" id="{3EA2D35F-BCBB-A69D-77D4-F4C9C3F771B9}"/>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C56E9F4C-E374-4425-9597-7979702147B4}" type="slidenum">
              <a:rPr lang="en-US" sz="675" smtClean="0">
                <a:solidFill>
                  <a:schemeClr val="bg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bg1"/>
              </a:solidFill>
              <a:latin typeface="TeleGrotesk Next Medium" pitchFamily="2" charset="0"/>
              <a:ea typeface="TeleGrotesk Next Medium" pitchFamily="2" charset="0"/>
              <a:cs typeface="TeleGrotesk Next Medium" pitchFamily="2" charset="0"/>
            </a:endParaRPr>
          </a:p>
        </p:txBody>
      </p:sp>
      <p:sp>
        <p:nvSpPr>
          <p:cNvPr id="14" name="Content Placeholder 5"/>
          <p:cNvSpPr>
            <a:spLocks noGrp="1"/>
          </p:cNvSpPr>
          <p:nvPr>
            <p:ph sz="quarter" idx="12"/>
          </p:nvPr>
        </p:nvSpPr>
        <p:spPr>
          <a:xfrm>
            <a:off x="137160" y="365760"/>
            <a:ext cx="4268420" cy="4398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p:cNvSpPr>
            <a:spLocks noGrp="1"/>
          </p:cNvSpPr>
          <p:nvPr>
            <p:ph type="title"/>
          </p:nvPr>
        </p:nvSpPr>
        <p:spPr>
          <a:xfrm>
            <a:off x="4366975" y="1760484"/>
            <a:ext cx="2491025" cy="1622533"/>
          </a:xfrm>
        </p:spPr>
        <p:txBody>
          <a:bodyPr lIns="73152">
            <a:normAutofit/>
          </a:bodyPr>
          <a:lstStyle>
            <a:lvl1pPr algn="ctr">
              <a:lnSpc>
                <a:spcPct val="60000"/>
              </a:lnSpc>
              <a:defRPr sz="5400">
                <a:solidFill>
                  <a:schemeClr val="bg1"/>
                </a:solidFill>
                <a:latin typeface="+mj-lt"/>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34043A4F-0FB3-BBC6-E193-3B7481604C8D}"/>
              </a:ext>
            </a:extLst>
          </p:cNvPr>
          <p:cNvSpPr>
            <a:spLocks noGrp="1"/>
          </p:cNvSpPr>
          <p:nvPr>
            <p:ph type="ftr" sz="quarter" idx="13"/>
          </p:nvPr>
        </p:nvSpPr>
        <p:spPr/>
        <p:txBody>
          <a:bodyPr/>
          <a:lstStyle>
            <a:lvl1pPr algn="r">
              <a:defRPr sz="675" b="0" i="0">
                <a:solidFill>
                  <a:schemeClr val="bg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Tree>
    <p:extLst>
      <p:ext uri="{BB962C8B-B14F-4D97-AF65-F5344CB8AC3E}">
        <p14:creationId xmlns:p14="http://schemas.microsoft.com/office/powerpoint/2010/main" val="155502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9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B0D71-7A3D-F675-77FF-97182C50573E}"/>
              </a:ext>
            </a:extLst>
          </p:cNvPr>
          <p:cNvSpPr/>
          <p:nvPr userDrawn="1"/>
        </p:nvSpPr>
        <p:spPr>
          <a:xfrm>
            <a:off x="4251325" y="0"/>
            <a:ext cx="2606675"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Slide Number Placeholder 5">
            <a:extLst>
              <a:ext uri="{FF2B5EF4-FFF2-40B4-BE49-F238E27FC236}">
                <a16:creationId xmlns:a16="http://schemas.microsoft.com/office/drawing/2014/main" id="{EB5F0C71-3A63-64DE-E320-29B0E73F8C9C}"/>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5BA19E61-A6F6-4EC5-8BC6-6F0231756918}" type="slidenum">
              <a:rPr lang="en-US" sz="675" smtClean="0">
                <a:solidFill>
                  <a:schemeClr val="bg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bg1"/>
              </a:solidFill>
              <a:latin typeface="TeleGrotesk Next Medium" pitchFamily="2" charset="0"/>
              <a:ea typeface="TeleGrotesk Next Medium" pitchFamily="2" charset="0"/>
              <a:cs typeface="TeleGrotesk Next Medium" pitchFamily="2" charset="0"/>
            </a:endParaRPr>
          </a:p>
        </p:txBody>
      </p:sp>
      <p:sp>
        <p:nvSpPr>
          <p:cNvPr id="14" name="Content Placeholder 5"/>
          <p:cNvSpPr>
            <a:spLocks noGrp="1"/>
          </p:cNvSpPr>
          <p:nvPr>
            <p:ph sz="quarter" idx="12"/>
          </p:nvPr>
        </p:nvSpPr>
        <p:spPr>
          <a:xfrm>
            <a:off x="137160" y="365760"/>
            <a:ext cx="4268420" cy="4398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p:cNvSpPr>
            <a:spLocks noGrp="1"/>
          </p:cNvSpPr>
          <p:nvPr>
            <p:ph type="title"/>
          </p:nvPr>
        </p:nvSpPr>
        <p:spPr>
          <a:xfrm>
            <a:off x="4251960" y="1760484"/>
            <a:ext cx="2606040" cy="1622533"/>
          </a:xfrm>
        </p:spPr>
        <p:txBody>
          <a:bodyPr lIns="73152">
            <a:normAutofit/>
          </a:bodyPr>
          <a:lstStyle>
            <a:lvl1pPr algn="ctr">
              <a:lnSpc>
                <a:spcPct val="60000"/>
              </a:lnSpc>
              <a:defRPr sz="5400">
                <a:solidFill>
                  <a:schemeClr val="bg1"/>
                </a:solidFill>
                <a:latin typeface="+mj-lt"/>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2BC26453-BB19-6362-21CD-11BBB62A886E}"/>
              </a:ext>
            </a:extLst>
          </p:cNvPr>
          <p:cNvSpPr>
            <a:spLocks noGrp="1"/>
          </p:cNvSpPr>
          <p:nvPr>
            <p:ph type="ftr" sz="quarter" idx="13"/>
          </p:nvPr>
        </p:nvSpPr>
        <p:spPr/>
        <p:txBody>
          <a:bodyPr/>
          <a:lstStyle>
            <a:lvl1pPr algn="r">
              <a:defRPr sz="675" b="0" i="0">
                <a:solidFill>
                  <a:schemeClr val="bg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Tree>
    <p:extLst>
      <p:ext uri="{BB962C8B-B14F-4D97-AF65-F5344CB8AC3E}">
        <p14:creationId xmlns:p14="http://schemas.microsoft.com/office/powerpoint/2010/main" val="426013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4 - 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137158" y="877824"/>
            <a:ext cx="6583680" cy="38862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137162" y="146306"/>
            <a:ext cx="6583679" cy="552973"/>
          </a:xfrm>
        </p:spPr>
        <p:txBody>
          <a:bodyPr>
            <a:noAutofit/>
          </a:bodyPr>
          <a:lstStyle>
            <a:lvl1pPr>
              <a:defRPr sz="2025" baseline="0">
                <a:solidFill>
                  <a:srgbClr val="E20074"/>
                </a:solidFill>
              </a:defRPr>
            </a:lvl1pPr>
          </a:lstStyle>
          <a:p>
            <a:r>
              <a:rPr lang="en-US"/>
              <a:t>TITLE OF SLIDE</a:t>
            </a:r>
          </a:p>
        </p:txBody>
      </p:sp>
      <p:sp>
        <p:nvSpPr>
          <p:cNvPr id="6" name="Slide Number Placeholder 5"/>
          <p:cNvSpPr txBox="1">
            <a:spLocks/>
          </p:cNvSpPr>
          <p:nvPr userDrawn="1"/>
        </p:nvSpPr>
        <p:spPr>
          <a:xfrm>
            <a:off x="36515" y="4938662"/>
            <a:ext cx="584200" cy="151607"/>
          </a:xfrm>
          <a:prstGeom prst="rect">
            <a:avLst/>
          </a:prstGeom>
        </p:spPr>
        <p:txBody>
          <a:bodyPr vert="horz" lIns="51511" tIns="25755" rIns="51511" bIns="25755"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675" smtClean="0">
                <a:solidFill>
                  <a:schemeClr val="bg1"/>
                </a:solidFill>
              </a:rPr>
              <a:pPr/>
              <a:t>‹#›</a:t>
            </a:fld>
            <a:endParaRPr lang="en-US" sz="675">
              <a:solidFill>
                <a:schemeClr val="bg1"/>
              </a:solidFill>
            </a:endParaRPr>
          </a:p>
        </p:txBody>
      </p:sp>
      <p:sp>
        <p:nvSpPr>
          <p:cNvPr id="7" name="Footer Placeholder 4">
            <a:extLst>
              <a:ext uri="{FF2B5EF4-FFF2-40B4-BE49-F238E27FC236}">
                <a16:creationId xmlns:a16="http://schemas.microsoft.com/office/drawing/2014/main" id="{EA3D2B7D-EF97-994E-8D9B-ACCBF56FC173}"/>
              </a:ext>
            </a:extLst>
          </p:cNvPr>
          <p:cNvSpPr txBox="1">
            <a:spLocks/>
          </p:cNvSpPr>
          <p:nvPr userDrawn="1"/>
        </p:nvSpPr>
        <p:spPr>
          <a:xfrm>
            <a:off x="1593761" y="4921391"/>
            <a:ext cx="2171700" cy="151607"/>
          </a:xfrm>
          <a:prstGeom prst="rect">
            <a:avLst/>
          </a:prstGeom>
        </p:spPr>
        <p:txBody>
          <a:bodyPr vert="horz" lIns="51511" tIns="25755" rIns="51511" bIns="25755"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675"/>
              <a:t>T-Mobile Confidential</a:t>
            </a:r>
          </a:p>
        </p:txBody>
      </p:sp>
    </p:spTree>
    <p:extLst>
      <p:ext uri="{BB962C8B-B14F-4D97-AF65-F5344CB8AC3E}">
        <p14:creationId xmlns:p14="http://schemas.microsoft.com/office/powerpoint/2010/main" val="368544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07-1 - Closing Slid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A2C36B-5966-ACE2-0CB2-582D3A2D64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0175" y="4389438"/>
            <a:ext cx="1517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8046AD4-7E6B-2DF7-04FD-CE2ECD85FA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59025" y="874713"/>
            <a:ext cx="20637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18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07-2 - Closing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6AC70E-9B2A-5573-95A2-4086A917A629}"/>
              </a:ext>
            </a:extLst>
          </p:cNvPr>
          <p:cNvSpPr txBox="1">
            <a:spLocks noChangeArrowheads="1"/>
          </p:cNvSpPr>
          <p:nvPr userDrawn="1"/>
        </p:nvSpPr>
        <p:spPr bwMode="auto">
          <a:xfrm>
            <a:off x="2314575" y="1285875"/>
            <a:ext cx="22288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1400">
                <a:solidFill>
                  <a:schemeClr val="tx1"/>
                </a:solidFill>
                <a:latin typeface="TeleGrotesk Next" pitchFamily="2" charset="0"/>
              </a:defRPr>
            </a:lvl1pPr>
            <a:lvl2pPr marL="742950" indent="-285750">
              <a:defRPr sz="1400">
                <a:solidFill>
                  <a:schemeClr val="tx1"/>
                </a:solidFill>
                <a:latin typeface="TeleGrotesk Next" pitchFamily="2" charset="0"/>
              </a:defRPr>
            </a:lvl2pPr>
            <a:lvl3pPr marL="1143000" indent="-228600">
              <a:defRPr sz="1400">
                <a:solidFill>
                  <a:schemeClr val="tx1"/>
                </a:solidFill>
                <a:latin typeface="TeleGrotesk Next" pitchFamily="2" charset="0"/>
              </a:defRPr>
            </a:lvl3pPr>
            <a:lvl4pPr marL="1600200" indent="-228600">
              <a:defRPr sz="1400">
                <a:solidFill>
                  <a:schemeClr val="tx1"/>
                </a:solidFill>
                <a:latin typeface="TeleGrotesk Next" pitchFamily="2" charset="0"/>
              </a:defRPr>
            </a:lvl4pPr>
            <a:lvl5pPr marL="2057400" indent="-228600">
              <a:defRPr sz="1400">
                <a:solidFill>
                  <a:schemeClr val="tx1"/>
                </a:solidFill>
                <a:latin typeface="TeleGrotesk Next" pitchFamily="2" charset="0"/>
              </a:defRPr>
            </a:lvl5pPr>
            <a:lvl6pPr marL="2514600" indent="-228600" defTabSz="341313" fontAlgn="base">
              <a:spcBef>
                <a:spcPct val="0"/>
              </a:spcBef>
              <a:spcAft>
                <a:spcPct val="0"/>
              </a:spcAft>
              <a:defRPr sz="1400">
                <a:solidFill>
                  <a:schemeClr val="tx1"/>
                </a:solidFill>
                <a:latin typeface="TeleGrotesk Next" pitchFamily="2" charset="0"/>
              </a:defRPr>
            </a:lvl6pPr>
            <a:lvl7pPr marL="2971800" indent="-228600" defTabSz="341313" fontAlgn="base">
              <a:spcBef>
                <a:spcPct val="0"/>
              </a:spcBef>
              <a:spcAft>
                <a:spcPct val="0"/>
              </a:spcAft>
              <a:defRPr sz="1400">
                <a:solidFill>
                  <a:schemeClr val="tx1"/>
                </a:solidFill>
                <a:latin typeface="TeleGrotesk Next" pitchFamily="2" charset="0"/>
              </a:defRPr>
            </a:lvl7pPr>
            <a:lvl8pPr marL="3429000" indent="-228600" defTabSz="341313" fontAlgn="base">
              <a:spcBef>
                <a:spcPct val="0"/>
              </a:spcBef>
              <a:spcAft>
                <a:spcPct val="0"/>
              </a:spcAft>
              <a:defRPr sz="1400">
                <a:solidFill>
                  <a:schemeClr val="tx1"/>
                </a:solidFill>
                <a:latin typeface="TeleGrotesk Next" pitchFamily="2" charset="0"/>
              </a:defRPr>
            </a:lvl8pPr>
            <a:lvl9pPr marL="3886200" indent="-228600" defTabSz="341313" fontAlgn="base">
              <a:spcBef>
                <a:spcPct val="0"/>
              </a:spcBef>
              <a:spcAft>
                <a:spcPct val="0"/>
              </a:spcAft>
              <a:defRPr sz="1400">
                <a:solidFill>
                  <a:schemeClr val="tx1"/>
                </a:solidFill>
                <a:latin typeface="TeleGrotesk Next" pitchFamily="2" charset="0"/>
              </a:defRPr>
            </a:lvl9pPr>
          </a:lstStyle>
          <a:p>
            <a:pPr algn="ctr" eaLnBrk="1" hangingPunct="1">
              <a:lnSpc>
                <a:spcPct val="90000"/>
              </a:lnSpc>
            </a:pPr>
            <a:r>
              <a:rPr lang="en-US" altLang="en-US" sz="7900">
                <a:solidFill>
                  <a:schemeClr val="bg1"/>
                </a:solidFill>
                <a:latin typeface="TeleGrotesk Next Ultra" pitchFamily="2" charset="0"/>
                <a:cs typeface="Arial" panose="020B0604020202020204" pitchFamily="34" charset="0"/>
              </a:rPr>
              <a:t>Let’s</a:t>
            </a:r>
          </a:p>
          <a:p>
            <a:pPr algn="ctr" eaLnBrk="1" hangingPunct="1">
              <a:lnSpc>
                <a:spcPct val="60000"/>
              </a:lnSpc>
            </a:pPr>
            <a:r>
              <a:rPr lang="en-US" altLang="en-US" sz="7900">
                <a:solidFill>
                  <a:schemeClr val="bg1"/>
                </a:solidFill>
                <a:latin typeface="TeleGrotesk Next Ultra" pitchFamily="2" charset="0"/>
                <a:cs typeface="Arial" panose="020B0604020202020204" pitchFamily="34" charset="0"/>
              </a:rPr>
              <a:t>talk</a:t>
            </a:r>
          </a:p>
        </p:txBody>
      </p:sp>
      <p:pic>
        <p:nvPicPr>
          <p:cNvPr id="3" name="Picture 2" descr="A picture containing plate, drawing&#10;&#10;Description automatically generated">
            <a:extLst>
              <a:ext uri="{FF2B5EF4-FFF2-40B4-BE49-F238E27FC236}">
                <a16:creationId xmlns:a16="http://schemas.microsoft.com/office/drawing/2014/main" id="{693EEB55-31DE-2CDF-287E-2D0F013D2C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86013" y="4195763"/>
            <a:ext cx="22939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91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3-1 - Section - No Image">
    <p:bg>
      <p:bgPr>
        <a:solidFill>
          <a:schemeClr val="accent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3B340B3-E6BA-B457-21E6-6694C8F531B9}"/>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C44EB4D6-83D2-4E05-9A29-C9551EBFE983}" type="slidenum">
              <a:rPr lang="en-US" sz="675" smtClean="0">
                <a:solidFill>
                  <a:schemeClr val="bg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bg1"/>
              </a:solidFill>
              <a:latin typeface="TeleGrotesk Next Medium" pitchFamily="2" charset="0"/>
              <a:ea typeface="TeleGrotesk Next Medium" pitchFamily="2" charset="0"/>
              <a:cs typeface="TeleGrotesk Next Medium" pitchFamily="2" charset="0"/>
            </a:endParaRPr>
          </a:p>
        </p:txBody>
      </p:sp>
      <p:pic>
        <p:nvPicPr>
          <p:cNvPr id="3" name="Picture 2" descr="A picture containing plate, drawing&#10;&#10;Description automatically generated">
            <a:extLst>
              <a:ext uri="{FF2B5EF4-FFF2-40B4-BE49-F238E27FC236}">
                <a16:creationId xmlns:a16="http://schemas.microsoft.com/office/drawing/2014/main" id="{364372EB-150C-3EA3-F120-B6916881C6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413" y="4837113"/>
            <a:ext cx="1050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Placeholder 1"/>
          <p:cNvSpPr>
            <a:spLocks noGrp="1"/>
          </p:cNvSpPr>
          <p:nvPr>
            <p:ph type="title"/>
          </p:nvPr>
        </p:nvSpPr>
        <p:spPr>
          <a:xfrm>
            <a:off x="223496" y="1627682"/>
            <a:ext cx="6172200" cy="1177346"/>
          </a:xfrm>
          <a:prstGeom prst="rect">
            <a:avLst/>
          </a:prstGeom>
        </p:spPr>
        <p:txBody>
          <a:bodyPr vert="horz" lIns="73152" tIns="34340" rIns="68681" bIns="34340" rtlCol="0" anchor="ctr">
            <a:normAutofit/>
          </a:bodyPr>
          <a:lstStyle>
            <a:lvl1pPr algn="ctr">
              <a:defRPr sz="5400">
                <a:solidFill>
                  <a:schemeClr val="bg1"/>
                </a:solidFill>
                <a:latin typeface="+mj-lt"/>
              </a:defRPr>
            </a:lvl1pPr>
          </a:lstStyle>
          <a:p>
            <a:r>
              <a:rPr lang="en-US"/>
              <a:t>Click to edit Master title style</a:t>
            </a:r>
            <a:endParaRPr lang="en-US" dirty="0"/>
          </a:p>
        </p:txBody>
      </p:sp>
      <p:sp>
        <p:nvSpPr>
          <p:cNvPr id="15" name="Subtitle 2"/>
          <p:cNvSpPr>
            <a:spLocks noGrp="1"/>
          </p:cNvSpPr>
          <p:nvPr>
            <p:ph type="subTitle" idx="1"/>
          </p:nvPr>
        </p:nvSpPr>
        <p:spPr>
          <a:xfrm>
            <a:off x="916059" y="2805028"/>
            <a:ext cx="4787074" cy="364286"/>
          </a:xfrm>
          <a:prstGeom prst="rect">
            <a:avLst/>
          </a:prstGeom>
        </p:spPr>
        <p:txBody>
          <a:bodyPr anchor="ctr">
            <a:normAutofit/>
          </a:bodyPr>
          <a:lstStyle>
            <a:lvl1pPr marL="0" indent="0" algn="ctr" defTabSz="257552" rtl="0" eaLnBrk="1" latinLnBrk="0" hangingPunct="1">
              <a:spcBef>
                <a:spcPct val="0"/>
              </a:spcBef>
              <a:buNone/>
              <a:defRPr lang="en-US" sz="2400" b="1" i="0" kern="1200" dirty="0">
                <a:solidFill>
                  <a:schemeClr val="tx1"/>
                </a:solidFill>
                <a:latin typeface="+mj-lt"/>
                <a:ea typeface="+mj-ea"/>
                <a:cs typeface="Tele-GroteskUlt" pitchFamily="2" charset="0"/>
              </a:defRPr>
            </a:lvl1pPr>
            <a:lvl2pPr marL="257552" indent="0" algn="ctr">
              <a:buNone/>
              <a:defRPr>
                <a:solidFill>
                  <a:schemeClr val="tx1">
                    <a:tint val="75000"/>
                  </a:schemeClr>
                </a:solidFill>
              </a:defRPr>
            </a:lvl2pPr>
            <a:lvl3pPr marL="515105" indent="0" algn="ctr">
              <a:buNone/>
              <a:defRPr>
                <a:solidFill>
                  <a:schemeClr val="tx1">
                    <a:tint val="75000"/>
                  </a:schemeClr>
                </a:solidFill>
              </a:defRPr>
            </a:lvl3pPr>
            <a:lvl4pPr marL="772657" indent="0" algn="ctr">
              <a:buNone/>
              <a:defRPr>
                <a:solidFill>
                  <a:schemeClr val="tx1">
                    <a:tint val="75000"/>
                  </a:schemeClr>
                </a:solidFill>
              </a:defRPr>
            </a:lvl4pPr>
            <a:lvl5pPr marL="1030209" indent="0" algn="ctr">
              <a:buNone/>
              <a:defRPr>
                <a:solidFill>
                  <a:schemeClr val="tx1">
                    <a:tint val="75000"/>
                  </a:schemeClr>
                </a:solidFill>
              </a:defRPr>
            </a:lvl5pPr>
            <a:lvl6pPr marL="1287761" indent="0" algn="ctr">
              <a:buNone/>
              <a:defRPr>
                <a:solidFill>
                  <a:schemeClr val="tx1">
                    <a:tint val="75000"/>
                  </a:schemeClr>
                </a:solidFill>
              </a:defRPr>
            </a:lvl6pPr>
            <a:lvl7pPr marL="1545314" indent="0" algn="ctr">
              <a:buNone/>
              <a:defRPr>
                <a:solidFill>
                  <a:schemeClr val="tx1">
                    <a:tint val="75000"/>
                  </a:schemeClr>
                </a:solidFill>
              </a:defRPr>
            </a:lvl7pPr>
            <a:lvl8pPr marL="1802865" indent="0" algn="ctr">
              <a:buNone/>
              <a:defRPr>
                <a:solidFill>
                  <a:schemeClr val="tx1">
                    <a:tint val="75000"/>
                  </a:schemeClr>
                </a:solidFill>
              </a:defRPr>
            </a:lvl8pPr>
            <a:lvl9pPr marL="2060417"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75D51205-EF73-FDC5-056A-75F8D763A36B}"/>
              </a:ext>
            </a:extLst>
          </p:cNvPr>
          <p:cNvSpPr>
            <a:spLocks noGrp="1"/>
          </p:cNvSpPr>
          <p:nvPr>
            <p:ph type="ftr" sz="quarter" idx="10"/>
          </p:nvPr>
        </p:nvSpPr>
        <p:spPr>
          <a:xfrm>
            <a:off x="4219575" y="4945063"/>
            <a:ext cx="2171700" cy="152400"/>
          </a:xfrm>
          <a:prstGeom prst="rect">
            <a:avLst/>
          </a:prstGeom>
        </p:spPr>
        <p:txBody>
          <a:bodyPr vert="horz" lIns="68681" tIns="34340" rIns="68681" bIns="34340" rtlCol="0" anchor="ctr"/>
          <a:lstStyle>
            <a:lvl1pPr algn="r" defTabSz="342871" eaLnBrk="1" fontAlgn="auto" hangingPunct="1">
              <a:spcBef>
                <a:spcPts val="0"/>
              </a:spcBef>
              <a:spcAft>
                <a:spcPts val="0"/>
              </a:spcAft>
              <a:defRPr sz="675" b="0" i="0">
                <a:solidFill>
                  <a:schemeClr val="bg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Tree>
    <p:extLst>
      <p:ext uri="{BB962C8B-B14F-4D97-AF65-F5344CB8AC3E}">
        <p14:creationId xmlns:p14="http://schemas.microsoft.com/office/powerpoint/2010/main" val="53456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1 - Body Slide Text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2C88D4E2-4CC0-7A61-F8F0-CF3C84FD58BC}"/>
              </a:ext>
            </a:extLst>
          </p:cNvPr>
          <p:cNvSpPr txBox="1">
            <a:spLocks/>
          </p:cNvSpPr>
          <p:nvPr userDrawn="1"/>
        </p:nvSpPr>
        <p:spPr>
          <a:xfrm>
            <a:off x="4219575" y="4945063"/>
            <a:ext cx="2171700" cy="152400"/>
          </a:xfrm>
          <a:prstGeom prst="rect">
            <a:avLst/>
          </a:prstGeom>
        </p:spPr>
        <p:txBody>
          <a:bodyPr lIns="51511" tIns="25755" rIns="51511" bIns="25755"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fontAlgn="auto">
              <a:spcBef>
                <a:spcPts val="0"/>
              </a:spcBef>
              <a:spcAft>
                <a:spcPts val="0"/>
              </a:spcAft>
              <a:defRPr/>
            </a:pPr>
            <a:r>
              <a:rPr lang="en-US" sz="675" dirty="0">
                <a:latin typeface="TeleGrotesk Next Medium" pitchFamily="2" charset="0"/>
                <a:ea typeface="TeleGrotesk Next Medium" pitchFamily="2" charset="0"/>
                <a:cs typeface="TeleGrotesk Next Medium" pitchFamily="2" charset="0"/>
              </a:rPr>
              <a:t>T-Mobile Confidential</a:t>
            </a:r>
          </a:p>
        </p:txBody>
      </p:sp>
      <p:sp>
        <p:nvSpPr>
          <p:cNvPr id="10" name="Content Placeholder 9"/>
          <p:cNvSpPr>
            <a:spLocks noGrp="1"/>
          </p:cNvSpPr>
          <p:nvPr>
            <p:ph sz="quarter" idx="12"/>
          </p:nvPr>
        </p:nvSpPr>
        <p:spPr>
          <a:xfrm>
            <a:off x="137159" y="877824"/>
            <a:ext cx="658368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7160" y="146305"/>
            <a:ext cx="6583679" cy="552973"/>
          </a:xfrm>
        </p:spPr>
        <p:txBody>
          <a:bodyPr>
            <a:normAutofit/>
          </a:bodyPr>
          <a:lstStyle>
            <a:lvl1pPr>
              <a:defRPr sz="2400" baseline="0">
                <a:solidFill>
                  <a:schemeClr val="accent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230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2- Body Slide Text Only">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563DC7C-2A81-8610-8AF2-3A742493C1B5}"/>
              </a:ext>
            </a:extLst>
          </p:cNvPr>
          <p:cNvSpPr txBox="1">
            <a:spLocks/>
          </p:cNvSpPr>
          <p:nvPr userDrawn="1"/>
        </p:nvSpPr>
        <p:spPr>
          <a:xfrm>
            <a:off x="4219575" y="4945063"/>
            <a:ext cx="2171700" cy="152400"/>
          </a:xfrm>
          <a:prstGeom prst="rect">
            <a:avLst/>
          </a:prstGeom>
        </p:spPr>
        <p:txBody>
          <a:bodyPr lIns="51511" tIns="25755" rIns="51511" bIns="25755"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fontAlgn="auto">
              <a:spcBef>
                <a:spcPts val="0"/>
              </a:spcBef>
              <a:spcAft>
                <a:spcPts val="0"/>
              </a:spcAft>
              <a:defRPr/>
            </a:pPr>
            <a:r>
              <a:rPr lang="en-US" sz="675">
                <a:latin typeface="TeleGrotesk Next Medium" pitchFamily="2" charset="0"/>
                <a:ea typeface="TeleGrotesk Next Medium" pitchFamily="2" charset="0"/>
                <a:cs typeface="TeleGrotesk Next Medium" pitchFamily="2" charset="0"/>
              </a:rPr>
              <a:t>T-Mobile Confidential</a:t>
            </a:r>
            <a:endParaRPr lang="en-US" sz="675" dirty="0">
              <a:latin typeface="TeleGrotesk Next Medium" pitchFamily="2" charset="0"/>
              <a:ea typeface="TeleGrotesk Next Medium" pitchFamily="2" charset="0"/>
              <a:cs typeface="TeleGrotesk Next Medium" pitchFamily="2" charset="0"/>
            </a:endParaRPr>
          </a:p>
        </p:txBody>
      </p:sp>
      <p:sp>
        <p:nvSpPr>
          <p:cNvPr id="6" name="Content Placeholder 5"/>
          <p:cNvSpPr>
            <a:spLocks noGrp="1"/>
          </p:cNvSpPr>
          <p:nvPr>
            <p:ph sz="quarter" idx="12"/>
          </p:nvPr>
        </p:nvSpPr>
        <p:spPr>
          <a:xfrm>
            <a:off x="137160" y="877824"/>
            <a:ext cx="322326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504438" y="877824"/>
            <a:ext cx="322326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37160" y="146305"/>
            <a:ext cx="6590538" cy="552973"/>
          </a:xfrm>
        </p:spPr>
        <p:txBody>
          <a:bodyPr>
            <a:normAutofit/>
          </a:bodyPr>
          <a:lstStyle>
            <a:lvl1pPr>
              <a:defRPr sz="2400" baseline="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8198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3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58ACE-771D-4F73-F167-6E2A3D26B08A}"/>
              </a:ext>
            </a:extLst>
          </p:cNvPr>
          <p:cNvSpPr/>
          <p:nvPr userDrawn="1"/>
        </p:nvSpPr>
        <p:spPr>
          <a:xfrm>
            <a:off x="0" y="0"/>
            <a:ext cx="6858000" cy="877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Footer Placeholder 4">
            <a:extLst>
              <a:ext uri="{FF2B5EF4-FFF2-40B4-BE49-F238E27FC236}">
                <a16:creationId xmlns:a16="http://schemas.microsoft.com/office/drawing/2014/main" id="{9F26F302-797B-5D09-FB34-983568D4249A}"/>
              </a:ext>
            </a:extLst>
          </p:cNvPr>
          <p:cNvSpPr txBox="1">
            <a:spLocks/>
          </p:cNvSpPr>
          <p:nvPr userDrawn="1"/>
        </p:nvSpPr>
        <p:spPr>
          <a:xfrm>
            <a:off x="4219575" y="4945063"/>
            <a:ext cx="2171700" cy="152400"/>
          </a:xfrm>
          <a:prstGeom prst="rect">
            <a:avLst/>
          </a:prstGeom>
        </p:spPr>
        <p:txBody>
          <a:bodyPr lIns="51511" tIns="25755" rIns="51511" bIns="25755"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fontAlgn="auto">
              <a:spcBef>
                <a:spcPts val="0"/>
              </a:spcBef>
              <a:spcAft>
                <a:spcPts val="0"/>
              </a:spcAft>
              <a:defRPr/>
            </a:pPr>
            <a:r>
              <a:rPr lang="en-US" sz="675" dirty="0">
                <a:latin typeface="TeleGrotesk Next Medium" pitchFamily="2" charset="0"/>
                <a:ea typeface="TeleGrotesk Next Medium" pitchFamily="2" charset="0"/>
                <a:cs typeface="TeleGrotesk Next Medium" pitchFamily="2" charset="0"/>
              </a:rPr>
              <a:t>T-Mobile Confidential</a:t>
            </a:r>
          </a:p>
        </p:txBody>
      </p:sp>
      <p:sp>
        <p:nvSpPr>
          <p:cNvPr id="10" name="Content Placeholder 9"/>
          <p:cNvSpPr>
            <a:spLocks noGrp="1"/>
          </p:cNvSpPr>
          <p:nvPr>
            <p:ph sz="quarter" idx="12"/>
          </p:nvPr>
        </p:nvSpPr>
        <p:spPr>
          <a:xfrm>
            <a:off x="137159" y="1024129"/>
            <a:ext cx="6583680" cy="37398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6920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4 - Body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16E165-3638-676E-F8CC-668F406561BB}"/>
              </a:ext>
            </a:extLst>
          </p:cNvPr>
          <p:cNvSpPr/>
          <p:nvPr userDrawn="1"/>
        </p:nvSpPr>
        <p:spPr>
          <a:xfrm>
            <a:off x="0" y="0"/>
            <a:ext cx="6858000" cy="877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4" name="Footer Placeholder 4">
            <a:extLst>
              <a:ext uri="{FF2B5EF4-FFF2-40B4-BE49-F238E27FC236}">
                <a16:creationId xmlns:a16="http://schemas.microsoft.com/office/drawing/2014/main" id="{7F0171FF-EB8C-CD19-797B-BE13849A3F93}"/>
              </a:ext>
            </a:extLst>
          </p:cNvPr>
          <p:cNvSpPr txBox="1">
            <a:spLocks/>
          </p:cNvSpPr>
          <p:nvPr userDrawn="1"/>
        </p:nvSpPr>
        <p:spPr>
          <a:xfrm>
            <a:off x="4219575" y="4945063"/>
            <a:ext cx="2171700" cy="152400"/>
          </a:xfrm>
          <a:prstGeom prst="rect">
            <a:avLst/>
          </a:prstGeom>
        </p:spPr>
        <p:txBody>
          <a:bodyPr lIns="51511" tIns="25755" rIns="51511" bIns="25755"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fontAlgn="auto">
              <a:spcBef>
                <a:spcPts val="0"/>
              </a:spcBef>
              <a:spcAft>
                <a:spcPts val="0"/>
              </a:spcAft>
              <a:defRPr/>
            </a:pPr>
            <a:r>
              <a:rPr lang="en-US" sz="675">
                <a:latin typeface="TeleGrotesk Next Medium" pitchFamily="2" charset="0"/>
                <a:ea typeface="TeleGrotesk Next Medium" pitchFamily="2" charset="0"/>
                <a:cs typeface="TeleGrotesk Next Medium" pitchFamily="2" charset="0"/>
              </a:rPr>
              <a:t>T-Mobile Confidential</a:t>
            </a:r>
            <a:endParaRPr lang="en-US" sz="675" dirty="0">
              <a:latin typeface="TeleGrotesk Next Medium" pitchFamily="2" charset="0"/>
              <a:ea typeface="TeleGrotesk Next Medium" pitchFamily="2" charset="0"/>
              <a:cs typeface="TeleGrotesk Next Medium" pitchFamily="2" charset="0"/>
            </a:endParaRPr>
          </a:p>
        </p:txBody>
      </p:sp>
      <p:sp>
        <p:nvSpPr>
          <p:cNvPr id="6" name="Content Placeholder 5"/>
          <p:cNvSpPr>
            <a:spLocks noGrp="1"/>
          </p:cNvSpPr>
          <p:nvPr>
            <p:ph sz="quarter" idx="12"/>
          </p:nvPr>
        </p:nvSpPr>
        <p:spPr>
          <a:xfrm>
            <a:off x="137160" y="1024128"/>
            <a:ext cx="3223260" cy="37398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3504438" y="1024128"/>
            <a:ext cx="3223260" cy="37398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7160" y="143989"/>
            <a:ext cx="6618809" cy="55297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71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4-5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DC9423-D6A2-601F-013A-A96FAE13B600}"/>
              </a:ext>
            </a:extLst>
          </p:cNvPr>
          <p:cNvSpPr/>
          <p:nvPr userDrawn="1"/>
        </p:nvSpPr>
        <p:spPr>
          <a:xfrm>
            <a:off x="0" y="0"/>
            <a:ext cx="2487613"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Slide Number Placeholder 5">
            <a:extLst>
              <a:ext uri="{FF2B5EF4-FFF2-40B4-BE49-F238E27FC236}">
                <a16:creationId xmlns:a16="http://schemas.microsoft.com/office/drawing/2014/main" id="{C295B2D6-F14D-5927-6789-F25851337D0F}"/>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7F250C2A-56A0-4939-B799-AB1187A82F53}" type="slidenum">
              <a:rPr lang="en-US" sz="675" smtClean="0">
                <a:solidFill>
                  <a:schemeClr val="accent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accent1"/>
              </a:solidFill>
              <a:latin typeface="TeleGrotesk Next Medium" pitchFamily="2" charset="0"/>
              <a:ea typeface="TeleGrotesk Next Medium" pitchFamily="2" charset="0"/>
              <a:cs typeface="TeleGrotesk Next Medium" pitchFamily="2" charset="0"/>
            </a:endParaRPr>
          </a:p>
        </p:txBody>
      </p:sp>
      <p:pic>
        <p:nvPicPr>
          <p:cNvPr id="5" name="Picture 6">
            <a:extLst>
              <a:ext uri="{FF2B5EF4-FFF2-40B4-BE49-F238E27FC236}">
                <a16:creationId xmlns:a16="http://schemas.microsoft.com/office/drawing/2014/main" id="{A088B6FD-1873-8040-2CB6-CA7D1D0920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713" y="4967288"/>
            <a:ext cx="455612"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a:spLocks noGrp="1"/>
          </p:cNvSpPr>
          <p:nvPr>
            <p:ph sz="quarter" idx="12"/>
          </p:nvPr>
        </p:nvSpPr>
        <p:spPr>
          <a:xfrm>
            <a:off x="2748687" y="146305"/>
            <a:ext cx="3985870" cy="46902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1" y="1680178"/>
            <a:ext cx="2486930" cy="1622533"/>
          </a:xfrm>
        </p:spPr>
        <p:txBody>
          <a:bodyPr lIns="73152">
            <a:normAutofit/>
          </a:bodyPr>
          <a:lstStyle>
            <a:lvl1pPr algn="ctr">
              <a:lnSpc>
                <a:spcPct val="60000"/>
              </a:lnSpc>
              <a:defRPr sz="5400">
                <a:solidFill>
                  <a:schemeClr val="bg1"/>
                </a:solidFill>
                <a:latin typeface="+mj-lt"/>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E45F48D-D10D-6263-DDA3-A9CDB7C611C1}"/>
              </a:ext>
            </a:extLst>
          </p:cNvPr>
          <p:cNvSpPr>
            <a:spLocks noGrp="1"/>
          </p:cNvSpPr>
          <p:nvPr>
            <p:ph type="ftr" sz="quarter" idx="13"/>
          </p:nvPr>
        </p:nvSpPr>
        <p:spPr/>
        <p:txBody>
          <a:bodyPr/>
          <a:lstStyle>
            <a:lvl1pPr algn="r">
              <a:defRPr sz="675" b="0" i="0">
                <a:solidFill>
                  <a:schemeClr val="accent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Tree>
    <p:extLst>
      <p:ext uri="{BB962C8B-B14F-4D97-AF65-F5344CB8AC3E}">
        <p14:creationId xmlns:p14="http://schemas.microsoft.com/office/powerpoint/2010/main" val="37970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04-6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7B2ACB-FA68-20E1-60BE-069DDDBB4FFB}"/>
              </a:ext>
            </a:extLst>
          </p:cNvPr>
          <p:cNvSpPr/>
          <p:nvPr userDrawn="1"/>
        </p:nvSpPr>
        <p:spPr>
          <a:xfrm>
            <a:off x="0" y="0"/>
            <a:ext cx="2606675"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Slide Number Placeholder 5">
            <a:extLst>
              <a:ext uri="{FF2B5EF4-FFF2-40B4-BE49-F238E27FC236}">
                <a16:creationId xmlns:a16="http://schemas.microsoft.com/office/drawing/2014/main" id="{A11517B8-84A5-C27B-DD72-9044F855C367}"/>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009F199A-4B28-4FEA-B45E-602476EE8111}" type="slidenum">
              <a:rPr lang="en-US" sz="675" smtClean="0">
                <a:solidFill>
                  <a:schemeClr val="accent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accent1"/>
              </a:solidFill>
              <a:latin typeface="TeleGrotesk Next Medium" pitchFamily="2" charset="0"/>
              <a:ea typeface="TeleGrotesk Next Medium" pitchFamily="2" charset="0"/>
              <a:cs typeface="TeleGrotesk Next Medium" pitchFamily="2" charset="0"/>
            </a:endParaRPr>
          </a:p>
        </p:txBody>
      </p:sp>
      <p:pic>
        <p:nvPicPr>
          <p:cNvPr id="5" name="Picture 6" descr="A picture containing plate, drawing&#10;&#10;Description automatically generated">
            <a:extLst>
              <a:ext uri="{FF2B5EF4-FFF2-40B4-BE49-F238E27FC236}">
                <a16:creationId xmlns:a16="http://schemas.microsoft.com/office/drawing/2014/main" id="{E75AA2DF-BA73-A2A6-729A-197B0E6610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8" y="4875213"/>
            <a:ext cx="68738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a:spLocks noGrp="1"/>
          </p:cNvSpPr>
          <p:nvPr>
            <p:ph sz="quarter" idx="12"/>
          </p:nvPr>
        </p:nvSpPr>
        <p:spPr>
          <a:xfrm>
            <a:off x="2748687" y="146305"/>
            <a:ext cx="3985870" cy="46902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1680178"/>
            <a:ext cx="2606040" cy="1622533"/>
          </a:xfrm>
        </p:spPr>
        <p:txBody>
          <a:bodyPr lIns="73152">
            <a:normAutofit/>
          </a:bodyPr>
          <a:lstStyle>
            <a:lvl1pPr algn="ctr">
              <a:lnSpc>
                <a:spcPct val="60000"/>
              </a:lnSpc>
              <a:defRPr sz="5400">
                <a:solidFill>
                  <a:schemeClr val="bg1"/>
                </a:solidFill>
                <a:latin typeface="+mj-lt"/>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3A221758-9795-BC97-8628-2DDD8C2EFD47}"/>
              </a:ext>
            </a:extLst>
          </p:cNvPr>
          <p:cNvSpPr>
            <a:spLocks noGrp="1"/>
          </p:cNvSpPr>
          <p:nvPr>
            <p:ph type="ftr" sz="quarter" idx="13"/>
          </p:nvPr>
        </p:nvSpPr>
        <p:spPr/>
        <p:txBody>
          <a:bodyPr/>
          <a:lstStyle>
            <a:lvl1pPr algn="r">
              <a:defRPr sz="675" b="0" i="0">
                <a:solidFill>
                  <a:schemeClr val="accent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Tree>
    <p:extLst>
      <p:ext uri="{BB962C8B-B14F-4D97-AF65-F5344CB8AC3E}">
        <p14:creationId xmlns:p14="http://schemas.microsoft.com/office/powerpoint/2010/main" val="195750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7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9042A-97B1-FF7E-D733-ABA2F5AA38B2}"/>
              </a:ext>
            </a:extLst>
          </p:cNvPr>
          <p:cNvSpPr/>
          <p:nvPr userDrawn="1"/>
        </p:nvSpPr>
        <p:spPr>
          <a:xfrm>
            <a:off x="3417888" y="0"/>
            <a:ext cx="3440112"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71" eaLnBrk="1" fontAlgn="auto" hangingPunct="1">
              <a:spcBef>
                <a:spcPts val="0"/>
              </a:spcBef>
              <a:spcAft>
                <a:spcPts val="0"/>
              </a:spcAft>
              <a:defRPr/>
            </a:pPr>
            <a:endParaRPr lang="en-US" sz="1050" dirty="0"/>
          </a:p>
        </p:txBody>
      </p:sp>
      <p:sp>
        <p:nvSpPr>
          <p:cNvPr id="3" name="Footer Placeholder 4">
            <a:extLst>
              <a:ext uri="{FF2B5EF4-FFF2-40B4-BE49-F238E27FC236}">
                <a16:creationId xmlns:a16="http://schemas.microsoft.com/office/drawing/2014/main" id="{6F57FF87-9EA8-DE9C-BE1A-2CA3272C65BF}"/>
              </a:ext>
            </a:extLst>
          </p:cNvPr>
          <p:cNvSpPr txBox="1">
            <a:spLocks/>
          </p:cNvSpPr>
          <p:nvPr userDrawn="1"/>
        </p:nvSpPr>
        <p:spPr>
          <a:xfrm>
            <a:off x="4219575" y="4945063"/>
            <a:ext cx="2171700" cy="152400"/>
          </a:xfrm>
          <a:prstGeom prst="rect">
            <a:avLst/>
          </a:prstGeom>
        </p:spPr>
        <p:txBody>
          <a:bodyPr lIns="51511" tIns="25755" rIns="51511" bIns="25755"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fontAlgn="auto">
              <a:spcBef>
                <a:spcPts val="0"/>
              </a:spcBef>
              <a:spcAft>
                <a:spcPts val="0"/>
              </a:spcAft>
              <a:defRPr/>
            </a:pPr>
            <a:r>
              <a:rPr lang="en-US" sz="675" dirty="0">
                <a:solidFill>
                  <a:schemeClr val="bg1"/>
                </a:solidFill>
                <a:latin typeface="TeleGrotesk Next Medium" pitchFamily="2" charset="0"/>
                <a:ea typeface="TeleGrotesk Next Medium" pitchFamily="2" charset="0"/>
                <a:cs typeface="TeleGrotesk Next Medium" pitchFamily="2" charset="0"/>
              </a:rPr>
              <a:t>T-Mobile Confidential</a:t>
            </a:r>
          </a:p>
        </p:txBody>
      </p:sp>
      <p:sp>
        <p:nvSpPr>
          <p:cNvPr id="4" name="Slide Number Placeholder 5">
            <a:extLst>
              <a:ext uri="{FF2B5EF4-FFF2-40B4-BE49-F238E27FC236}">
                <a16:creationId xmlns:a16="http://schemas.microsoft.com/office/drawing/2014/main" id="{74061697-2196-148B-5A60-7DEDE1FC7DC4}"/>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8668DBED-8A15-4DEB-81B6-8AB0C4A78951}" type="slidenum">
              <a:rPr lang="en-US" sz="675" smtClean="0">
                <a:solidFill>
                  <a:schemeClr val="bg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bg1"/>
              </a:solidFill>
              <a:latin typeface="TeleGrotesk Next Medium" pitchFamily="2" charset="0"/>
              <a:ea typeface="TeleGrotesk Next Medium" pitchFamily="2" charset="0"/>
              <a:cs typeface="TeleGrotesk Next Medium" pitchFamily="2" charset="0"/>
            </a:endParaRPr>
          </a:p>
        </p:txBody>
      </p:sp>
      <p:sp>
        <p:nvSpPr>
          <p:cNvPr id="16" name="Title 1"/>
          <p:cNvSpPr>
            <a:spLocks noGrp="1"/>
          </p:cNvSpPr>
          <p:nvPr>
            <p:ph type="title"/>
          </p:nvPr>
        </p:nvSpPr>
        <p:spPr>
          <a:xfrm>
            <a:off x="137160" y="146305"/>
            <a:ext cx="3132637" cy="552973"/>
          </a:xfrm>
        </p:spPr>
        <p:txBody>
          <a:bodyPr>
            <a:normAutofit/>
          </a:bodyPr>
          <a:lstStyle>
            <a:lvl1pPr>
              <a:defRPr sz="2400" baseline="0">
                <a:solidFill>
                  <a:schemeClr val="accent1"/>
                </a:solidFill>
                <a:latin typeface="+mj-lt"/>
              </a:defRPr>
            </a:lvl1pPr>
          </a:lstStyle>
          <a:p>
            <a:r>
              <a:rPr lang="en-US"/>
              <a:t>Click to edit Master title style</a:t>
            </a:r>
            <a:endParaRPr lang="en-US" dirty="0"/>
          </a:p>
        </p:txBody>
      </p:sp>
      <p:sp>
        <p:nvSpPr>
          <p:cNvPr id="13" name="Content Placeholder 5"/>
          <p:cNvSpPr>
            <a:spLocks noGrp="1"/>
          </p:cNvSpPr>
          <p:nvPr>
            <p:ph sz="quarter" idx="12"/>
          </p:nvPr>
        </p:nvSpPr>
        <p:spPr>
          <a:xfrm>
            <a:off x="137160" y="877824"/>
            <a:ext cx="3223260" cy="38862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13"/>
          </p:nvPr>
        </p:nvSpPr>
        <p:spPr>
          <a:xfrm>
            <a:off x="3510701" y="877824"/>
            <a:ext cx="3223260" cy="38862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4209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26EFFF-F806-1558-80CE-00D47AE5661D}"/>
              </a:ext>
            </a:extLst>
          </p:cNvPr>
          <p:cNvSpPr txBox="1">
            <a:spLocks/>
          </p:cNvSpPr>
          <p:nvPr userDrawn="1"/>
        </p:nvSpPr>
        <p:spPr>
          <a:xfrm>
            <a:off x="192088" y="1493838"/>
            <a:ext cx="6075362" cy="966787"/>
          </a:xfrm>
          <a:prstGeom prst="rect">
            <a:avLst/>
          </a:prstGeom>
        </p:spPr>
        <p:txBody>
          <a:bodyPr>
            <a:normAutofit/>
          </a:bodyPr>
          <a:lstStyle>
            <a:lvl1pPr algn="l" defTabSz="343403" rtl="0" eaLnBrk="1" latinLnBrk="0" hangingPunct="1">
              <a:spcBef>
                <a:spcPct val="0"/>
              </a:spcBef>
              <a:buNone/>
              <a:defRPr sz="4000" b="0" i="0" kern="1200">
                <a:solidFill>
                  <a:srgbClr val="E20074"/>
                </a:solidFill>
                <a:latin typeface="Tele-GroteskUlt" pitchFamily="2" charset="0"/>
                <a:ea typeface="+mj-ea"/>
                <a:cs typeface="Tele-GroteskUlt" pitchFamily="2" charset="0"/>
              </a:defRPr>
            </a:lvl1pPr>
          </a:lstStyle>
          <a:p>
            <a:pPr fontAlgn="auto">
              <a:spcAft>
                <a:spcPts val="0"/>
              </a:spcAft>
              <a:defRPr/>
            </a:pPr>
            <a:r>
              <a:rPr lang="en-US" sz="3000" dirty="0">
                <a:solidFill>
                  <a:schemeClr val="accent1"/>
                </a:solidFill>
                <a:latin typeface="+mj-lt"/>
              </a:rPr>
              <a:t>Cover Pages</a:t>
            </a:r>
          </a:p>
        </p:txBody>
      </p:sp>
      <p:pic>
        <p:nvPicPr>
          <p:cNvPr id="1027" name="Picture 4" descr="A picture containing object, clock, meter&#10;&#10;Description automatically generated">
            <a:extLst>
              <a:ext uri="{FF2B5EF4-FFF2-40B4-BE49-F238E27FC236}">
                <a16:creationId xmlns:a16="http://schemas.microsoft.com/office/drawing/2014/main" id="{FAADFC07-D9D2-516E-A432-81C055C468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43625" y="158750"/>
            <a:ext cx="58578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9" r:id="rId1"/>
  </p:sldLayoutIdLst>
  <p:hf sldNum="0" hdr="0" dt="0"/>
  <p:txStyles>
    <p:titleStyle>
      <a:lvl1pPr algn="l" defTabSz="257175" rtl="0" fontAlgn="base">
        <a:spcBef>
          <a:spcPct val="0"/>
        </a:spcBef>
        <a:spcAft>
          <a:spcPct val="0"/>
        </a:spcAft>
        <a:defRPr sz="2400" kern="1200">
          <a:solidFill>
            <a:srgbClr val="6D6D6D"/>
          </a:solidFill>
          <a:latin typeface="Tele-GroteskFet" pitchFamily="2" charset="0"/>
          <a:ea typeface="Tele-GroteskFet"/>
          <a:cs typeface="Tele-GroteskFet" pitchFamily="2" charset="0"/>
        </a:defRPr>
      </a:lvl1pPr>
      <a:lvl2pPr algn="l" defTabSz="257175" rtl="0" fontAlgn="base">
        <a:spcBef>
          <a:spcPct val="0"/>
        </a:spcBef>
        <a:spcAft>
          <a:spcPct val="0"/>
        </a:spcAft>
        <a:defRPr sz="2400">
          <a:solidFill>
            <a:srgbClr val="6D6D6D"/>
          </a:solidFill>
          <a:latin typeface="Tele-GroteskFet"/>
          <a:ea typeface="Tele-GroteskFet"/>
          <a:cs typeface="Tele-GroteskFet"/>
        </a:defRPr>
      </a:lvl2pPr>
      <a:lvl3pPr algn="l" defTabSz="257175" rtl="0" fontAlgn="base">
        <a:spcBef>
          <a:spcPct val="0"/>
        </a:spcBef>
        <a:spcAft>
          <a:spcPct val="0"/>
        </a:spcAft>
        <a:defRPr sz="2400">
          <a:solidFill>
            <a:srgbClr val="6D6D6D"/>
          </a:solidFill>
          <a:latin typeface="Tele-GroteskFet"/>
          <a:ea typeface="Tele-GroteskFet"/>
          <a:cs typeface="Tele-GroteskFet"/>
        </a:defRPr>
      </a:lvl3pPr>
      <a:lvl4pPr algn="l" defTabSz="257175" rtl="0" fontAlgn="base">
        <a:spcBef>
          <a:spcPct val="0"/>
        </a:spcBef>
        <a:spcAft>
          <a:spcPct val="0"/>
        </a:spcAft>
        <a:defRPr sz="2400">
          <a:solidFill>
            <a:srgbClr val="6D6D6D"/>
          </a:solidFill>
          <a:latin typeface="Tele-GroteskFet"/>
          <a:ea typeface="Tele-GroteskFet"/>
          <a:cs typeface="Tele-GroteskFet"/>
        </a:defRPr>
      </a:lvl4pPr>
      <a:lvl5pPr algn="l" defTabSz="257175" rtl="0" fontAlgn="base">
        <a:spcBef>
          <a:spcPct val="0"/>
        </a:spcBef>
        <a:spcAft>
          <a:spcPct val="0"/>
        </a:spcAft>
        <a:defRPr sz="2400">
          <a:solidFill>
            <a:srgbClr val="6D6D6D"/>
          </a:solidFill>
          <a:latin typeface="Tele-GroteskFet"/>
          <a:ea typeface="Tele-GroteskFet"/>
          <a:cs typeface="Tele-GroteskFet"/>
        </a:defRPr>
      </a:lvl5pPr>
      <a:lvl6pPr marL="457200" algn="l" defTabSz="257175" rtl="0" fontAlgn="base">
        <a:spcBef>
          <a:spcPct val="0"/>
        </a:spcBef>
        <a:spcAft>
          <a:spcPct val="0"/>
        </a:spcAft>
        <a:defRPr sz="2400">
          <a:solidFill>
            <a:srgbClr val="6D6D6D"/>
          </a:solidFill>
          <a:latin typeface="Tele-GroteskFet"/>
          <a:ea typeface="Tele-GroteskFet"/>
          <a:cs typeface="Tele-GroteskFet"/>
        </a:defRPr>
      </a:lvl6pPr>
      <a:lvl7pPr marL="914400" algn="l" defTabSz="257175" rtl="0" fontAlgn="base">
        <a:spcBef>
          <a:spcPct val="0"/>
        </a:spcBef>
        <a:spcAft>
          <a:spcPct val="0"/>
        </a:spcAft>
        <a:defRPr sz="2400">
          <a:solidFill>
            <a:srgbClr val="6D6D6D"/>
          </a:solidFill>
          <a:latin typeface="Tele-GroteskFet"/>
          <a:ea typeface="Tele-GroteskFet"/>
          <a:cs typeface="Tele-GroteskFet"/>
        </a:defRPr>
      </a:lvl7pPr>
      <a:lvl8pPr marL="1371600" algn="l" defTabSz="257175" rtl="0" fontAlgn="base">
        <a:spcBef>
          <a:spcPct val="0"/>
        </a:spcBef>
        <a:spcAft>
          <a:spcPct val="0"/>
        </a:spcAft>
        <a:defRPr sz="2400">
          <a:solidFill>
            <a:srgbClr val="6D6D6D"/>
          </a:solidFill>
          <a:latin typeface="Tele-GroteskFet"/>
          <a:ea typeface="Tele-GroteskFet"/>
          <a:cs typeface="Tele-GroteskFet"/>
        </a:defRPr>
      </a:lvl8pPr>
      <a:lvl9pPr marL="1828800" algn="l" defTabSz="257175" rtl="0" fontAlgn="base">
        <a:spcBef>
          <a:spcPct val="0"/>
        </a:spcBef>
        <a:spcAft>
          <a:spcPct val="0"/>
        </a:spcAft>
        <a:defRPr sz="2400">
          <a:solidFill>
            <a:srgbClr val="6D6D6D"/>
          </a:solidFill>
          <a:latin typeface="Tele-GroteskFet"/>
          <a:ea typeface="Tele-GroteskFet"/>
          <a:cs typeface="Tele-GroteskFet"/>
        </a:defRPr>
      </a:lvl9pPr>
    </p:titleStyle>
    <p:bodyStyle>
      <a:lvl1pPr marL="192088" indent="-192088" algn="l" defTabSz="257175" rtl="0" fontAlgn="base">
        <a:spcBef>
          <a:spcPct val="20000"/>
        </a:spcBef>
        <a:spcAft>
          <a:spcPct val="0"/>
        </a:spcAft>
        <a:buFont typeface="Wingdings" panose="05000000000000000000" pitchFamily="2" charset="2"/>
        <a:buChar char="§"/>
        <a:defRPr kern="1200">
          <a:solidFill>
            <a:srgbClr val="6D6D6D"/>
          </a:solidFill>
          <a:latin typeface="Arial" pitchFamily="34" charset="0"/>
          <a:ea typeface="+mn-ea"/>
          <a:cs typeface="Arial" pitchFamily="34" charset="0"/>
        </a:defRPr>
      </a:lvl1pPr>
      <a:lvl2pPr marL="417513" indent="-160338" algn="l" defTabSz="257175" rtl="0" fontAlgn="base">
        <a:spcBef>
          <a:spcPct val="20000"/>
        </a:spcBef>
        <a:spcAft>
          <a:spcPct val="0"/>
        </a:spcAft>
        <a:buFont typeface="Wingdings" panose="05000000000000000000" pitchFamily="2" charset="2"/>
        <a:buChar char="§"/>
        <a:defRPr sz="1300" kern="1200">
          <a:solidFill>
            <a:srgbClr val="6D6D6D"/>
          </a:solidFill>
          <a:latin typeface="Arial" pitchFamily="34" charset="0"/>
          <a:ea typeface="+mn-ea"/>
          <a:cs typeface="Arial" pitchFamily="34" charset="0"/>
        </a:defRPr>
      </a:lvl2pPr>
      <a:lvl3pPr marL="642938" indent="-128588" algn="l" defTabSz="257175" rtl="0" fontAlgn="base">
        <a:spcBef>
          <a:spcPct val="20000"/>
        </a:spcBef>
        <a:spcAft>
          <a:spcPct val="0"/>
        </a:spcAft>
        <a:buFont typeface="Wingdings" panose="05000000000000000000" pitchFamily="2" charset="2"/>
        <a:buChar char="§"/>
        <a:defRPr sz="1100" kern="1200">
          <a:solidFill>
            <a:srgbClr val="6D6D6D"/>
          </a:solidFill>
          <a:latin typeface="Arial" pitchFamily="34" charset="0"/>
          <a:ea typeface="+mn-ea"/>
          <a:cs typeface="Arial" pitchFamily="34" charset="0"/>
        </a:defRPr>
      </a:lvl3pPr>
      <a:lvl4pPr marL="900113" indent="-128588" algn="l" defTabSz="257175" rtl="0" fontAlgn="base">
        <a:spcBef>
          <a:spcPct val="20000"/>
        </a:spcBef>
        <a:spcAft>
          <a:spcPct val="0"/>
        </a:spcAft>
        <a:buFont typeface="Wingdings" panose="05000000000000000000" pitchFamily="2" charset="2"/>
        <a:buChar char="§"/>
        <a:defRPr sz="900" kern="1200">
          <a:solidFill>
            <a:srgbClr val="6D6D6D"/>
          </a:solidFill>
          <a:latin typeface="Arial" pitchFamily="34" charset="0"/>
          <a:ea typeface="+mn-ea"/>
          <a:cs typeface="Arial" pitchFamily="34" charset="0"/>
        </a:defRPr>
      </a:lvl4pPr>
      <a:lvl5pPr marL="1158875" indent="-128588" algn="l" defTabSz="257175" rtl="0" fontAlgn="base">
        <a:spcBef>
          <a:spcPct val="20000"/>
        </a:spcBef>
        <a:spcAft>
          <a:spcPct val="0"/>
        </a:spcAft>
        <a:buFont typeface="Wingdings" panose="05000000000000000000" pitchFamily="2" charset="2"/>
        <a:buChar char="§"/>
        <a:defRPr sz="900" kern="1200">
          <a:solidFill>
            <a:srgbClr val="6D6D6D"/>
          </a:solidFill>
          <a:latin typeface="Arial" pitchFamily="34" charset="0"/>
          <a:ea typeface="+mn-ea"/>
          <a:cs typeface="Arial" pitchFamily="34" charset="0"/>
        </a:defRPr>
      </a:lvl5pPr>
      <a:lvl6pPr marL="1416537" indent="-128776" algn="l" defTabSz="257552" rtl="0" eaLnBrk="1" latinLnBrk="0" hangingPunct="1">
        <a:spcBef>
          <a:spcPct val="20000"/>
        </a:spcBef>
        <a:buFont typeface="Arial"/>
        <a:buChar char="•"/>
        <a:defRPr sz="1125" kern="1200">
          <a:solidFill>
            <a:schemeClr val="tx1"/>
          </a:solidFill>
          <a:latin typeface="+mn-lt"/>
          <a:ea typeface="+mn-ea"/>
          <a:cs typeface="+mn-cs"/>
        </a:defRPr>
      </a:lvl6pPr>
      <a:lvl7pPr marL="1674089" indent="-128776" algn="l" defTabSz="257552" rtl="0" eaLnBrk="1" latinLnBrk="0" hangingPunct="1">
        <a:spcBef>
          <a:spcPct val="20000"/>
        </a:spcBef>
        <a:buFont typeface="Arial"/>
        <a:buChar char="•"/>
        <a:defRPr sz="1125" kern="1200">
          <a:solidFill>
            <a:schemeClr val="tx1"/>
          </a:solidFill>
          <a:latin typeface="+mn-lt"/>
          <a:ea typeface="+mn-ea"/>
          <a:cs typeface="+mn-cs"/>
        </a:defRPr>
      </a:lvl7pPr>
      <a:lvl8pPr marL="1931642" indent="-128776" algn="l" defTabSz="257552" rtl="0" eaLnBrk="1" latinLnBrk="0" hangingPunct="1">
        <a:spcBef>
          <a:spcPct val="20000"/>
        </a:spcBef>
        <a:buFont typeface="Arial"/>
        <a:buChar char="•"/>
        <a:defRPr sz="1125" kern="1200">
          <a:solidFill>
            <a:schemeClr val="tx1"/>
          </a:solidFill>
          <a:latin typeface="+mn-lt"/>
          <a:ea typeface="+mn-ea"/>
          <a:cs typeface="+mn-cs"/>
        </a:defRPr>
      </a:lvl8pPr>
      <a:lvl9pPr marL="2189194" indent="-128776" algn="l" defTabSz="25755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552" rtl="0" eaLnBrk="1" latinLnBrk="0" hangingPunct="1">
        <a:defRPr sz="1050" kern="1200">
          <a:solidFill>
            <a:schemeClr val="tx1"/>
          </a:solidFill>
          <a:latin typeface="+mn-lt"/>
          <a:ea typeface="+mn-ea"/>
          <a:cs typeface="+mn-cs"/>
        </a:defRPr>
      </a:lvl1pPr>
      <a:lvl2pPr marL="257552" algn="l" defTabSz="257552" rtl="0" eaLnBrk="1" latinLnBrk="0" hangingPunct="1">
        <a:defRPr sz="1050" kern="1200">
          <a:solidFill>
            <a:schemeClr val="tx1"/>
          </a:solidFill>
          <a:latin typeface="+mn-lt"/>
          <a:ea typeface="+mn-ea"/>
          <a:cs typeface="+mn-cs"/>
        </a:defRPr>
      </a:lvl2pPr>
      <a:lvl3pPr marL="515105" algn="l" defTabSz="257552" rtl="0" eaLnBrk="1" latinLnBrk="0" hangingPunct="1">
        <a:defRPr sz="1050" kern="1200">
          <a:solidFill>
            <a:schemeClr val="tx1"/>
          </a:solidFill>
          <a:latin typeface="+mn-lt"/>
          <a:ea typeface="+mn-ea"/>
          <a:cs typeface="+mn-cs"/>
        </a:defRPr>
      </a:lvl3pPr>
      <a:lvl4pPr marL="772657" algn="l" defTabSz="257552" rtl="0" eaLnBrk="1" latinLnBrk="0" hangingPunct="1">
        <a:defRPr sz="1050" kern="1200">
          <a:solidFill>
            <a:schemeClr val="tx1"/>
          </a:solidFill>
          <a:latin typeface="+mn-lt"/>
          <a:ea typeface="+mn-ea"/>
          <a:cs typeface="+mn-cs"/>
        </a:defRPr>
      </a:lvl4pPr>
      <a:lvl5pPr marL="1030209" algn="l" defTabSz="257552" rtl="0" eaLnBrk="1" latinLnBrk="0" hangingPunct="1">
        <a:defRPr sz="1050" kern="1200">
          <a:solidFill>
            <a:schemeClr val="tx1"/>
          </a:solidFill>
          <a:latin typeface="+mn-lt"/>
          <a:ea typeface="+mn-ea"/>
          <a:cs typeface="+mn-cs"/>
        </a:defRPr>
      </a:lvl5pPr>
      <a:lvl6pPr marL="1287761" algn="l" defTabSz="257552" rtl="0" eaLnBrk="1" latinLnBrk="0" hangingPunct="1">
        <a:defRPr sz="1050" kern="1200">
          <a:solidFill>
            <a:schemeClr val="tx1"/>
          </a:solidFill>
          <a:latin typeface="+mn-lt"/>
          <a:ea typeface="+mn-ea"/>
          <a:cs typeface="+mn-cs"/>
        </a:defRPr>
      </a:lvl6pPr>
      <a:lvl7pPr marL="1545314" algn="l" defTabSz="257552" rtl="0" eaLnBrk="1" latinLnBrk="0" hangingPunct="1">
        <a:defRPr sz="1050" kern="1200">
          <a:solidFill>
            <a:schemeClr val="tx1"/>
          </a:solidFill>
          <a:latin typeface="+mn-lt"/>
          <a:ea typeface="+mn-ea"/>
          <a:cs typeface="+mn-cs"/>
        </a:defRPr>
      </a:lvl7pPr>
      <a:lvl8pPr marL="1802865" algn="l" defTabSz="257552" rtl="0" eaLnBrk="1" latinLnBrk="0" hangingPunct="1">
        <a:defRPr sz="1050" kern="1200">
          <a:solidFill>
            <a:schemeClr val="tx1"/>
          </a:solidFill>
          <a:latin typeface="+mn-lt"/>
          <a:ea typeface="+mn-ea"/>
          <a:cs typeface="+mn-cs"/>
        </a:defRPr>
      </a:lvl8pPr>
      <a:lvl9pPr marL="2060417" algn="l" defTabSz="257552"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A34B54-F80A-1127-A9AF-B0E6926D7A07}"/>
              </a:ext>
            </a:extLst>
          </p:cNvPr>
          <p:cNvSpPr txBox="1">
            <a:spLocks/>
          </p:cNvSpPr>
          <p:nvPr userDrawn="1"/>
        </p:nvSpPr>
        <p:spPr>
          <a:xfrm>
            <a:off x="271463" y="1354138"/>
            <a:ext cx="6075362" cy="966787"/>
          </a:xfrm>
          <a:prstGeom prst="rect">
            <a:avLst/>
          </a:prstGeom>
        </p:spPr>
        <p:txBody>
          <a:bodyPr>
            <a:normAutofit/>
          </a:bodyPr>
          <a:lstStyle>
            <a:lvl1pPr algn="l" defTabSz="343403" rtl="0" eaLnBrk="1" latinLnBrk="0" hangingPunct="1">
              <a:spcBef>
                <a:spcPct val="0"/>
              </a:spcBef>
              <a:buNone/>
              <a:defRPr sz="4000" b="0" i="0" kern="1200">
                <a:solidFill>
                  <a:srgbClr val="E20074"/>
                </a:solidFill>
                <a:latin typeface="Tele-GroteskUlt" pitchFamily="2" charset="0"/>
                <a:ea typeface="+mj-ea"/>
                <a:cs typeface="Tele-GroteskUlt" pitchFamily="2" charset="0"/>
              </a:defRPr>
            </a:lvl1pPr>
          </a:lstStyle>
          <a:p>
            <a:pPr fontAlgn="auto">
              <a:spcAft>
                <a:spcPts val="0"/>
              </a:spcAft>
              <a:defRPr/>
            </a:pPr>
            <a:r>
              <a:rPr lang="en-US" sz="3000" dirty="0">
                <a:solidFill>
                  <a:schemeClr val="accent1"/>
                </a:solidFill>
                <a:latin typeface="+mj-lt"/>
              </a:rPr>
              <a:t>Section title slides  </a:t>
            </a:r>
          </a:p>
        </p:txBody>
      </p:sp>
      <p:sp>
        <p:nvSpPr>
          <p:cNvPr id="6" name="Subtitle 2">
            <a:extLst>
              <a:ext uri="{FF2B5EF4-FFF2-40B4-BE49-F238E27FC236}">
                <a16:creationId xmlns:a16="http://schemas.microsoft.com/office/drawing/2014/main" id="{E43FF535-E4AE-ED81-79FA-FE10CC51B256}"/>
              </a:ext>
            </a:extLst>
          </p:cNvPr>
          <p:cNvSpPr txBox="1">
            <a:spLocks/>
          </p:cNvSpPr>
          <p:nvPr userDrawn="1"/>
        </p:nvSpPr>
        <p:spPr>
          <a:xfrm>
            <a:off x="271463" y="1985963"/>
            <a:ext cx="5181600" cy="1512887"/>
          </a:xfrm>
          <a:prstGeom prst="rect">
            <a:avLst/>
          </a:prstGeom>
        </p:spPr>
        <p:txBody>
          <a:bodyPr>
            <a:normAutofit/>
          </a:bodyPr>
          <a:lstStyle>
            <a:lvl1pPr marL="0" indent="0" algn="l" defTabSz="343403" rtl="0" eaLnBrk="1" latinLnBrk="0" hangingPunct="1">
              <a:spcBef>
                <a:spcPct val="20000"/>
              </a:spcBef>
              <a:buFont typeface="Arial"/>
              <a:buNone/>
              <a:defRPr sz="1800" b="0" i="0" kern="1200">
                <a:solidFill>
                  <a:schemeClr val="tx1"/>
                </a:solidFill>
                <a:latin typeface="Tele-GroteskFet" pitchFamily="2" charset="0"/>
                <a:ea typeface="+mn-ea"/>
                <a:cs typeface="Tele-GroteskFet" pitchFamily="2" charset="0"/>
              </a:defRPr>
            </a:lvl1pPr>
            <a:lvl2pPr marL="343403" indent="0" algn="ctr" defTabSz="343403" rtl="0" eaLnBrk="1" latinLnBrk="0" hangingPunct="1">
              <a:spcBef>
                <a:spcPct val="20000"/>
              </a:spcBef>
              <a:buFont typeface="Arial"/>
              <a:buNone/>
              <a:defRPr sz="1800" b="0" i="0" kern="1200">
                <a:solidFill>
                  <a:schemeClr val="tx1">
                    <a:tint val="75000"/>
                  </a:schemeClr>
                </a:solidFill>
                <a:latin typeface="+mj-lt"/>
                <a:ea typeface="+mn-ea"/>
                <a:cs typeface="Arial" pitchFamily="34" charset="0"/>
              </a:defRPr>
            </a:lvl2pPr>
            <a:lvl3pPr marL="686806" indent="0" algn="ctr" defTabSz="343403" rtl="0" eaLnBrk="1" latinLnBrk="0" hangingPunct="1">
              <a:spcBef>
                <a:spcPct val="20000"/>
              </a:spcBef>
              <a:buFont typeface="Arial"/>
              <a:buNone/>
              <a:defRPr sz="1500" b="0" i="0" kern="1200">
                <a:solidFill>
                  <a:schemeClr val="tx1">
                    <a:tint val="75000"/>
                  </a:schemeClr>
                </a:solidFill>
                <a:latin typeface="+mj-lt"/>
                <a:ea typeface="+mn-ea"/>
                <a:cs typeface="Arial" pitchFamily="34" charset="0"/>
              </a:defRPr>
            </a:lvl3pPr>
            <a:lvl4pPr marL="1030209" indent="0" algn="ctr" defTabSz="343403" rtl="0" eaLnBrk="1" latinLnBrk="0" hangingPunct="1">
              <a:spcBef>
                <a:spcPct val="20000"/>
              </a:spcBef>
              <a:buFont typeface="Arial"/>
              <a:buNone/>
              <a:defRPr sz="1200" b="0" i="0" kern="1200">
                <a:solidFill>
                  <a:schemeClr val="tx1">
                    <a:tint val="75000"/>
                  </a:schemeClr>
                </a:solidFill>
                <a:latin typeface="+mj-lt"/>
                <a:ea typeface="+mn-ea"/>
                <a:cs typeface="Arial" pitchFamily="34" charset="0"/>
              </a:defRPr>
            </a:lvl4pPr>
            <a:lvl5pPr marL="1373612" indent="0" algn="ctr" defTabSz="343403" rtl="0" eaLnBrk="1" latinLnBrk="0" hangingPunct="1">
              <a:spcBef>
                <a:spcPct val="20000"/>
              </a:spcBef>
              <a:buFont typeface="Arial"/>
              <a:buNone/>
              <a:defRPr sz="1200" b="0" i="0" kern="1200">
                <a:solidFill>
                  <a:schemeClr val="tx1">
                    <a:tint val="75000"/>
                  </a:schemeClr>
                </a:solidFill>
                <a:latin typeface="+mj-lt"/>
                <a:ea typeface="+mn-ea"/>
                <a:cs typeface="Arial" pitchFamily="34" charset="0"/>
              </a:defRPr>
            </a:lvl5pPr>
            <a:lvl6pPr marL="1717015" indent="0" algn="ctr" defTabSz="343403"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60418" indent="0" algn="ctr" defTabSz="343403"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3820" indent="0" algn="ctr" defTabSz="343403"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7223" indent="0" algn="ctr" defTabSz="343403"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fontAlgn="auto">
              <a:spcAft>
                <a:spcPts val="0"/>
              </a:spcAft>
              <a:defRPr/>
            </a:pPr>
            <a:r>
              <a:rPr lang="en-US" sz="1350" dirty="0">
                <a:latin typeface="+mn-lt"/>
              </a:rPr>
              <a:t>The provided layouts should be used for sub-sections or individual chapters within a presentation. </a:t>
            </a:r>
          </a:p>
        </p:txBody>
      </p:sp>
    </p:spTree>
  </p:cSld>
  <p:clrMap bg1="lt1" tx1="dk1" bg2="lt2" tx2="dk2" accent1="accent1" accent2="accent2" accent3="accent3" accent4="accent4" accent5="accent5" accent6="accent6" hlink="hlink" folHlink="folHlink"/>
  <p:sldLayoutIdLst>
    <p:sldLayoutId id="2147483973" r:id="rId1"/>
  </p:sldLayoutIdLst>
  <p:hf sldNum="0" hdr="0" dt="0"/>
  <p:txStyles>
    <p:titleStyle>
      <a:lvl1pPr algn="l" defTabSz="257175" rtl="0" fontAlgn="base">
        <a:spcBef>
          <a:spcPct val="0"/>
        </a:spcBef>
        <a:spcAft>
          <a:spcPct val="0"/>
        </a:spcAft>
        <a:defRPr sz="2400" kern="1200">
          <a:solidFill>
            <a:srgbClr val="6D6D6D"/>
          </a:solidFill>
          <a:latin typeface="Tele-GroteskFet" pitchFamily="2" charset="0"/>
          <a:ea typeface="Tele-GroteskFet"/>
          <a:cs typeface="Tele-GroteskFet" pitchFamily="2" charset="0"/>
        </a:defRPr>
      </a:lvl1pPr>
      <a:lvl2pPr algn="l" defTabSz="257175" rtl="0" fontAlgn="base">
        <a:spcBef>
          <a:spcPct val="0"/>
        </a:spcBef>
        <a:spcAft>
          <a:spcPct val="0"/>
        </a:spcAft>
        <a:defRPr sz="2400">
          <a:solidFill>
            <a:srgbClr val="6D6D6D"/>
          </a:solidFill>
          <a:latin typeface="Tele-GroteskFet"/>
          <a:ea typeface="Tele-GroteskFet"/>
          <a:cs typeface="Tele-GroteskFet"/>
        </a:defRPr>
      </a:lvl2pPr>
      <a:lvl3pPr algn="l" defTabSz="257175" rtl="0" fontAlgn="base">
        <a:spcBef>
          <a:spcPct val="0"/>
        </a:spcBef>
        <a:spcAft>
          <a:spcPct val="0"/>
        </a:spcAft>
        <a:defRPr sz="2400">
          <a:solidFill>
            <a:srgbClr val="6D6D6D"/>
          </a:solidFill>
          <a:latin typeface="Tele-GroteskFet"/>
          <a:ea typeface="Tele-GroteskFet"/>
          <a:cs typeface="Tele-GroteskFet"/>
        </a:defRPr>
      </a:lvl3pPr>
      <a:lvl4pPr algn="l" defTabSz="257175" rtl="0" fontAlgn="base">
        <a:spcBef>
          <a:spcPct val="0"/>
        </a:spcBef>
        <a:spcAft>
          <a:spcPct val="0"/>
        </a:spcAft>
        <a:defRPr sz="2400">
          <a:solidFill>
            <a:srgbClr val="6D6D6D"/>
          </a:solidFill>
          <a:latin typeface="Tele-GroteskFet"/>
          <a:ea typeface="Tele-GroteskFet"/>
          <a:cs typeface="Tele-GroteskFet"/>
        </a:defRPr>
      </a:lvl4pPr>
      <a:lvl5pPr algn="l" defTabSz="257175" rtl="0" fontAlgn="base">
        <a:spcBef>
          <a:spcPct val="0"/>
        </a:spcBef>
        <a:spcAft>
          <a:spcPct val="0"/>
        </a:spcAft>
        <a:defRPr sz="2400">
          <a:solidFill>
            <a:srgbClr val="6D6D6D"/>
          </a:solidFill>
          <a:latin typeface="Tele-GroteskFet"/>
          <a:ea typeface="Tele-GroteskFet"/>
          <a:cs typeface="Tele-GroteskFet"/>
        </a:defRPr>
      </a:lvl5pPr>
      <a:lvl6pPr marL="457200" algn="l" defTabSz="257175" rtl="0" fontAlgn="base">
        <a:spcBef>
          <a:spcPct val="0"/>
        </a:spcBef>
        <a:spcAft>
          <a:spcPct val="0"/>
        </a:spcAft>
        <a:defRPr sz="2400">
          <a:solidFill>
            <a:srgbClr val="6D6D6D"/>
          </a:solidFill>
          <a:latin typeface="Tele-GroteskFet"/>
          <a:ea typeface="Tele-GroteskFet"/>
          <a:cs typeface="Tele-GroteskFet"/>
        </a:defRPr>
      </a:lvl6pPr>
      <a:lvl7pPr marL="914400" algn="l" defTabSz="257175" rtl="0" fontAlgn="base">
        <a:spcBef>
          <a:spcPct val="0"/>
        </a:spcBef>
        <a:spcAft>
          <a:spcPct val="0"/>
        </a:spcAft>
        <a:defRPr sz="2400">
          <a:solidFill>
            <a:srgbClr val="6D6D6D"/>
          </a:solidFill>
          <a:latin typeface="Tele-GroteskFet"/>
          <a:ea typeface="Tele-GroteskFet"/>
          <a:cs typeface="Tele-GroteskFet"/>
        </a:defRPr>
      </a:lvl7pPr>
      <a:lvl8pPr marL="1371600" algn="l" defTabSz="257175" rtl="0" fontAlgn="base">
        <a:spcBef>
          <a:spcPct val="0"/>
        </a:spcBef>
        <a:spcAft>
          <a:spcPct val="0"/>
        </a:spcAft>
        <a:defRPr sz="2400">
          <a:solidFill>
            <a:srgbClr val="6D6D6D"/>
          </a:solidFill>
          <a:latin typeface="Tele-GroteskFet"/>
          <a:ea typeface="Tele-GroteskFet"/>
          <a:cs typeface="Tele-GroteskFet"/>
        </a:defRPr>
      </a:lvl8pPr>
      <a:lvl9pPr marL="1828800" algn="l" defTabSz="257175" rtl="0" fontAlgn="base">
        <a:spcBef>
          <a:spcPct val="0"/>
        </a:spcBef>
        <a:spcAft>
          <a:spcPct val="0"/>
        </a:spcAft>
        <a:defRPr sz="2400">
          <a:solidFill>
            <a:srgbClr val="6D6D6D"/>
          </a:solidFill>
          <a:latin typeface="Tele-GroteskFet"/>
          <a:ea typeface="Tele-GroteskFet"/>
          <a:cs typeface="Tele-GroteskFet"/>
        </a:defRPr>
      </a:lvl9pPr>
    </p:titleStyle>
    <p:bodyStyle>
      <a:lvl1pPr marL="192088" indent="-192088" algn="l" defTabSz="257175" rtl="0" fontAlgn="base">
        <a:spcBef>
          <a:spcPct val="20000"/>
        </a:spcBef>
        <a:spcAft>
          <a:spcPct val="0"/>
        </a:spcAft>
        <a:buFont typeface="Arial" panose="020B0604020202020204" pitchFamily="34" charset="0"/>
        <a:buChar char="•"/>
        <a:defRPr kern="1200">
          <a:solidFill>
            <a:srgbClr val="6D6D6D"/>
          </a:solidFill>
          <a:latin typeface="+mj-lt"/>
          <a:ea typeface="+mn-ea"/>
          <a:cs typeface="Arial" pitchFamily="34" charset="0"/>
        </a:defRPr>
      </a:lvl1pPr>
      <a:lvl2pPr marL="417513" indent="-160338" algn="l" defTabSz="257175" rtl="0" fontAlgn="base">
        <a:spcBef>
          <a:spcPct val="20000"/>
        </a:spcBef>
        <a:spcAft>
          <a:spcPct val="0"/>
        </a:spcAft>
        <a:buFont typeface="Arial" panose="020B0604020202020204" pitchFamily="34" charset="0"/>
        <a:buChar char="–"/>
        <a:defRPr sz="1300" kern="1200">
          <a:solidFill>
            <a:srgbClr val="6D6D6D"/>
          </a:solidFill>
          <a:latin typeface="+mj-lt"/>
          <a:ea typeface="+mn-ea"/>
          <a:cs typeface="Arial" pitchFamily="34" charset="0"/>
        </a:defRPr>
      </a:lvl2pPr>
      <a:lvl3pPr marL="642938" indent="-128588" algn="l" defTabSz="257175" rtl="0" fontAlgn="base">
        <a:spcBef>
          <a:spcPct val="20000"/>
        </a:spcBef>
        <a:spcAft>
          <a:spcPct val="0"/>
        </a:spcAft>
        <a:buFont typeface="Arial" panose="020B0604020202020204" pitchFamily="34" charset="0"/>
        <a:buChar char="•"/>
        <a:defRPr sz="1100" kern="1200">
          <a:solidFill>
            <a:srgbClr val="6D6D6D"/>
          </a:solidFill>
          <a:latin typeface="+mj-lt"/>
          <a:ea typeface="+mn-ea"/>
          <a:cs typeface="Arial" pitchFamily="34" charset="0"/>
        </a:defRPr>
      </a:lvl3pPr>
      <a:lvl4pPr marL="900113" indent="-128588" algn="l" defTabSz="257175" rtl="0" fontAlgn="base">
        <a:spcBef>
          <a:spcPct val="20000"/>
        </a:spcBef>
        <a:spcAft>
          <a:spcPct val="0"/>
        </a:spcAft>
        <a:buFont typeface="Arial" panose="020B0604020202020204" pitchFamily="34" charset="0"/>
        <a:buChar char="–"/>
        <a:defRPr sz="900" kern="1200">
          <a:solidFill>
            <a:srgbClr val="6D6D6D"/>
          </a:solidFill>
          <a:latin typeface="+mj-lt"/>
          <a:ea typeface="+mn-ea"/>
          <a:cs typeface="Arial" pitchFamily="34" charset="0"/>
        </a:defRPr>
      </a:lvl4pPr>
      <a:lvl5pPr marL="1158875" indent="-128588" algn="l" defTabSz="257175" rtl="0" fontAlgn="base">
        <a:spcBef>
          <a:spcPct val="20000"/>
        </a:spcBef>
        <a:spcAft>
          <a:spcPct val="0"/>
        </a:spcAft>
        <a:buFont typeface="Arial" panose="020B0604020202020204" pitchFamily="34" charset="0"/>
        <a:buChar char="»"/>
        <a:defRPr sz="900" kern="1200">
          <a:solidFill>
            <a:srgbClr val="6D6D6D"/>
          </a:solidFill>
          <a:latin typeface="+mj-lt"/>
          <a:ea typeface="+mn-ea"/>
          <a:cs typeface="Arial" pitchFamily="34" charset="0"/>
        </a:defRPr>
      </a:lvl5pPr>
      <a:lvl6pPr marL="1416537" indent="-128776" algn="l" defTabSz="257552" rtl="0" eaLnBrk="1" latinLnBrk="0" hangingPunct="1">
        <a:spcBef>
          <a:spcPct val="20000"/>
        </a:spcBef>
        <a:buFont typeface="Arial"/>
        <a:buChar char="•"/>
        <a:defRPr sz="1125" kern="1200">
          <a:solidFill>
            <a:schemeClr val="tx1"/>
          </a:solidFill>
          <a:latin typeface="+mn-lt"/>
          <a:ea typeface="+mn-ea"/>
          <a:cs typeface="+mn-cs"/>
        </a:defRPr>
      </a:lvl6pPr>
      <a:lvl7pPr marL="1674089" indent="-128776" algn="l" defTabSz="257552" rtl="0" eaLnBrk="1" latinLnBrk="0" hangingPunct="1">
        <a:spcBef>
          <a:spcPct val="20000"/>
        </a:spcBef>
        <a:buFont typeface="Arial"/>
        <a:buChar char="•"/>
        <a:defRPr sz="1125" kern="1200">
          <a:solidFill>
            <a:schemeClr val="tx1"/>
          </a:solidFill>
          <a:latin typeface="+mn-lt"/>
          <a:ea typeface="+mn-ea"/>
          <a:cs typeface="+mn-cs"/>
        </a:defRPr>
      </a:lvl7pPr>
      <a:lvl8pPr marL="1931642" indent="-128776" algn="l" defTabSz="257552" rtl="0" eaLnBrk="1" latinLnBrk="0" hangingPunct="1">
        <a:spcBef>
          <a:spcPct val="20000"/>
        </a:spcBef>
        <a:buFont typeface="Arial"/>
        <a:buChar char="•"/>
        <a:defRPr sz="1125" kern="1200">
          <a:solidFill>
            <a:schemeClr val="tx1"/>
          </a:solidFill>
          <a:latin typeface="+mn-lt"/>
          <a:ea typeface="+mn-ea"/>
          <a:cs typeface="+mn-cs"/>
        </a:defRPr>
      </a:lvl8pPr>
      <a:lvl9pPr marL="2189194" indent="-128776" algn="l" defTabSz="25755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552" rtl="0" eaLnBrk="1" latinLnBrk="0" hangingPunct="1">
        <a:defRPr sz="1050" kern="1200">
          <a:solidFill>
            <a:schemeClr val="tx1"/>
          </a:solidFill>
          <a:latin typeface="+mn-lt"/>
          <a:ea typeface="+mn-ea"/>
          <a:cs typeface="+mn-cs"/>
        </a:defRPr>
      </a:lvl1pPr>
      <a:lvl2pPr marL="257552" algn="l" defTabSz="257552" rtl="0" eaLnBrk="1" latinLnBrk="0" hangingPunct="1">
        <a:defRPr sz="1050" kern="1200">
          <a:solidFill>
            <a:schemeClr val="tx1"/>
          </a:solidFill>
          <a:latin typeface="+mn-lt"/>
          <a:ea typeface="+mn-ea"/>
          <a:cs typeface="+mn-cs"/>
        </a:defRPr>
      </a:lvl2pPr>
      <a:lvl3pPr marL="515105" algn="l" defTabSz="257552" rtl="0" eaLnBrk="1" latinLnBrk="0" hangingPunct="1">
        <a:defRPr sz="1050" kern="1200">
          <a:solidFill>
            <a:schemeClr val="tx1"/>
          </a:solidFill>
          <a:latin typeface="+mn-lt"/>
          <a:ea typeface="+mn-ea"/>
          <a:cs typeface="+mn-cs"/>
        </a:defRPr>
      </a:lvl3pPr>
      <a:lvl4pPr marL="772657" algn="l" defTabSz="257552" rtl="0" eaLnBrk="1" latinLnBrk="0" hangingPunct="1">
        <a:defRPr sz="1050" kern="1200">
          <a:solidFill>
            <a:schemeClr val="tx1"/>
          </a:solidFill>
          <a:latin typeface="+mn-lt"/>
          <a:ea typeface="+mn-ea"/>
          <a:cs typeface="+mn-cs"/>
        </a:defRPr>
      </a:lvl4pPr>
      <a:lvl5pPr marL="1030209" algn="l" defTabSz="257552" rtl="0" eaLnBrk="1" latinLnBrk="0" hangingPunct="1">
        <a:defRPr sz="1050" kern="1200">
          <a:solidFill>
            <a:schemeClr val="tx1"/>
          </a:solidFill>
          <a:latin typeface="+mn-lt"/>
          <a:ea typeface="+mn-ea"/>
          <a:cs typeface="+mn-cs"/>
        </a:defRPr>
      </a:lvl5pPr>
      <a:lvl6pPr marL="1287761" algn="l" defTabSz="257552" rtl="0" eaLnBrk="1" latinLnBrk="0" hangingPunct="1">
        <a:defRPr sz="1050" kern="1200">
          <a:solidFill>
            <a:schemeClr val="tx1"/>
          </a:solidFill>
          <a:latin typeface="+mn-lt"/>
          <a:ea typeface="+mn-ea"/>
          <a:cs typeface="+mn-cs"/>
        </a:defRPr>
      </a:lvl6pPr>
      <a:lvl7pPr marL="1545314" algn="l" defTabSz="257552" rtl="0" eaLnBrk="1" latinLnBrk="0" hangingPunct="1">
        <a:defRPr sz="1050" kern="1200">
          <a:solidFill>
            <a:schemeClr val="tx1"/>
          </a:solidFill>
          <a:latin typeface="+mn-lt"/>
          <a:ea typeface="+mn-ea"/>
          <a:cs typeface="+mn-cs"/>
        </a:defRPr>
      </a:lvl7pPr>
      <a:lvl8pPr marL="1802865" algn="l" defTabSz="257552" rtl="0" eaLnBrk="1" latinLnBrk="0" hangingPunct="1">
        <a:defRPr sz="1050" kern="1200">
          <a:solidFill>
            <a:schemeClr val="tx1"/>
          </a:solidFill>
          <a:latin typeface="+mn-lt"/>
          <a:ea typeface="+mn-ea"/>
          <a:cs typeface="+mn-cs"/>
        </a:defRPr>
      </a:lvl8pPr>
      <a:lvl9pPr marL="2060417" algn="l" defTabSz="257552" rtl="0" eaLnBrk="1" latinLnBrk="0" hangingPunct="1">
        <a:defRPr sz="10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3A98996-213F-0CC7-DA0D-B623A3350068}"/>
              </a:ext>
            </a:extLst>
          </p:cNvPr>
          <p:cNvSpPr>
            <a:spLocks noGrp="1" noChangeArrowheads="1"/>
          </p:cNvSpPr>
          <p:nvPr>
            <p:ph type="title"/>
          </p:nvPr>
        </p:nvSpPr>
        <p:spPr bwMode="auto">
          <a:xfrm>
            <a:off x="136525" y="150813"/>
            <a:ext cx="6619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681" tIns="34340" rIns="68681" bIns="34340" numCol="1" anchor="ctr" anchorCtr="0" compatLnSpc="1">
            <a:prstTxWarp prst="textNoShape">
              <a:avLst/>
            </a:prstTxWarp>
          </a:bodyPr>
          <a:lstStyle/>
          <a:p>
            <a:pPr lvl="0"/>
            <a:r>
              <a:rPr lang="en-US" altLang="en-US"/>
              <a:t>Body – no image</a:t>
            </a:r>
          </a:p>
        </p:txBody>
      </p:sp>
      <p:sp>
        <p:nvSpPr>
          <p:cNvPr id="3" name="Text Placeholder 2">
            <a:extLst>
              <a:ext uri="{FF2B5EF4-FFF2-40B4-BE49-F238E27FC236}">
                <a16:creationId xmlns:a16="http://schemas.microsoft.com/office/drawing/2014/main" id="{923FED99-6C31-A4EA-121B-7FB7C6FC415E}"/>
              </a:ext>
            </a:extLst>
          </p:cNvPr>
          <p:cNvSpPr>
            <a:spLocks noGrp="1"/>
          </p:cNvSpPr>
          <p:nvPr>
            <p:ph type="body" idx="1"/>
          </p:nvPr>
        </p:nvSpPr>
        <p:spPr>
          <a:xfrm>
            <a:off x="136525" y="876300"/>
            <a:ext cx="6619875" cy="3883025"/>
          </a:xfrm>
          <a:prstGeom prst="rect">
            <a:avLst/>
          </a:prstGeom>
        </p:spPr>
        <p:txBody>
          <a:bodyPr vert="horz" lIns="68681" tIns="34340" rIns="68681" bIns="343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ooter Placeholder 4">
            <a:extLst>
              <a:ext uri="{FF2B5EF4-FFF2-40B4-BE49-F238E27FC236}">
                <a16:creationId xmlns:a16="http://schemas.microsoft.com/office/drawing/2014/main" id="{D0C80ADB-DDC3-5B51-9E67-1B73E29BE6D3}"/>
              </a:ext>
            </a:extLst>
          </p:cNvPr>
          <p:cNvSpPr>
            <a:spLocks noGrp="1"/>
          </p:cNvSpPr>
          <p:nvPr>
            <p:ph type="ftr" sz="quarter" idx="3"/>
          </p:nvPr>
        </p:nvSpPr>
        <p:spPr>
          <a:xfrm>
            <a:off x="4219575" y="4945063"/>
            <a:ext cx="2171700" cy="152400"/>
          </a:xfrm>
          <a:prstGeom prst="rect">
            <a:avLst/>
          </a:prstGeom>
        </p:spPr>
        <p:txBody>
          <a:bodyPr vert="horz" lIns="68681" tIns="34340" rIns="68681" bIns="34340" rtlCol="0" anchor="ctr"/>
          <a:lstStyle>
            <a:lvl1pPr algn="r" defTabSz="342871" eaLnBrk="1" fontAlgn="auto" hangingPunct="1">
              <a:spcBef>
                <a:spcPts val="0"/>
              </a:spcBef>
              <a:spcAft>
                <a:spcPts val="0"/>
              </a:spcAft>
              <a:defRPr sz="675" b="0" i="0">
                <a:solidFill>
                  <a:schemeClr val="accent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
        <p:nvSpPr>
          <p:cNvPr id="11" name="Slide Number Placeholder 5">
            <a:extLst>
              <a:ext uri="{FF2B5EF4-FFF2-40B4-BE49-F238E27FC236}">
                <a16:creationId xmlns:a16="http://schemas.microsoft.com/office/drawing/2014/main" id="{D7A93A88-254A-5729-D443-09DC565C9297}"/>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0580B1E7-C6D7-426C-94A7-E3D6469EC188}" type="slidenum">
              <a:rPr lang="en-US" sz="675" smtClean="0">
                <a:solidFill>
                  <a:schemeClr val="accent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accent1"/>
              </a:solidFill>
              <a:latin typeface="TeleGrotesk Next Medium" pitchFamily="2" charset="0"/>
              <a:ea typeface="TeleGrotesk Next Medium" pitchFamily="2" charset="0"/>
              <a:cs typeface="TeleGrotesk Next Medium" pitchFamily="2" charset="0"/>
            </a:endParaRPr>
          </a:p>
        </p:txBody>
      </p:sp>
      <p:pic>
        <p:nvPicPr>
          <p:cNvPr id="3078" name="Picture 4" descr="A picture containing shape&#10;&#10;Description automatically generated">
            <a:extLst>
              <a:ext uri="{FF2B5EF4-FFF2-40B4-BE49-F238E27FC236}">
                <a16:creationId xmlns:a16="http://schemas.microsoft.com/office/drawing/2014/main" id="{F560E19F-354E-DA7A-9C4A-15371E64616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36525" y="4759325"/>
            <a:ext cx="11382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4006" r:id="rId10"/>
  </p:sldLayoutIdLst>
  <p:hf sldNum="0" hdr="0" dt="0"/>
  <p:txStyles>
    <p:titleStyle>
      <a:lvl1pPr algn="l" defTabSz="257175" rtl="0" fontAlgn="base">
        <a:spcBef>
          <a:spcPct val="0"/>
        </a:spcBef>
        <a:spcAft>
          <a:spcPct val="0"/>
        </a:spcAft>
        <a:defRPr sz="2400" kern="1200">
          <a:solidFill>
            <a:schemeClr val="accent1"/>
          </a:solidFill>
          <a:latin typeface="+mj-lt"/>
          <a:ea typeface="TeleGrotesk Next Ultra" pitchFamily="2" charset="0"/>
          <a:cs typeface="TeleGrotesk Next Ultra" pitchFamily="2" charset="0"/>
        </a:defRPr>
      </a:lvl1pPr>
      <a:lvl2pPr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2pPr>
      <a:lvl3pPr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3pPr>
      <a:lvl4pPr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4pPr>
      <a:lvl5pPr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5pPr>
      <a:lvl6pPr marL="457200"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6pPr>
      <a:lvl7pPr marL="914400"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7pPr>
      <a:lvl8pPr marL="1371600"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8pPr>
      <a:lvl9pPr marL="1828800" algn="l" defTabSz="257175" rtl="0" fontAlgn="base">
        <a:spcBef>
          <a:spcPct val="0"/>
        </a:spcBef>
        <a:spcAft>
          <a:spcPct val="0"/>
        </a:spcAft>
        <a:defRPr sz="2400">
          <a:solidFill>
            <a:schemeClr val="accent1"/>
          </a:solidFill>
          <a:latin typeface="TeleGrotesk Next Ultra" pitchFamily="2" charset="0"/>
          <a:cs typeface="TeleGrotesk Next Ultra" pitchFamily="2" charset="0"/>
        </a:defRPr>
      </a:lvl9pPr>
    </p:titleStyle>
    <p:bodyStyle>
      <a:lvl1pPr marL="192088" indent="-192088" algn="l" defTabSz="257175" rtl="0" fontAlgn="base">
        <a:spcBef>
          <a:spcPct val="20000"/>
        </a:spcBef>
        <a:spcAft>
          <a:spcPct val="0"/>
        </a:spcAft>
        <a:buClr>
          <a:schemeClr val="accent1"/>
        </a:buClr>
        <a:buFont typeface="Wingdings" panose="05000000000000000000" pitchFamily="2" charset="2"/>
        <a:buChar char="§"/>
        <a:defRPr b="1" kern="1200">
          <a:solidFill>
            <a:schemeClr val="tx1"/>
          </a:solidFill>
          <a:latin typeface="+mn-lt"/>
          <a:ea typeface="+mn-ea"/>
          <a:cs typeface="Arial" pitchFamily="34" charset="0"/>
        </a:defRPr>
      </a:lvl1pPr>
      <a:lvl2pPr marL="417513" indent="-160338" algn="l" defTabSz="257175" rtl="0" fontAlgn="base">
        <a:spcBef>
          <a:spcPct val="20000"/>
        </a:spcBef>
        <a:spcAft>
          <a:spcPct val="0"/>
        </a:spcAft>
        <a:buClr>
          <a:schemeClr val="accent1"/>
        </a:buClr>
        <a:buFont typeface="Wingdings" panose="05000000000000000000" pitchFamily="2" charset="2"/>
        <a:buChar char="§"/>
        <a:defRPr sz="1300" kern="1200">
          <a:solidFill>
            <a:schemeClr val="tx1"/>
          </a:solidFill>
          <a:latin typeface="+mn-lt"/>
          <a:ea typeface="+mn-ea"/>
          <a:cs typeface="Arial" pitchFamily="34" charset="0"/>
        </a:defRPr>
      </a:lvl2pPr>
      <a:lvl3pPr marL="642938" indent="-128588" algn="l" defTabSz="257175" rtl="0" fontAlgn="base">
        <a:spcBef>
          <a:spcPct val="20000"/>
        </a:spcBef>
        <a:spcAft>
          <a:spcPct val="0"/>
        </a:spcAft>
        <a:buClr>
          <a:schemeClr val="accent1"/>
        </a:buClr>
        <a:buFont typeface="Wingdings" panose="05000000000000000000" pitchFamily="2" charset="2"/>
        <a:buChar char="§"/>
        <a:defRPr sz="1100" kern="1200">
          <a:solidFill>
            <a:schemeClr val="tx1"/>
          </a:solidFill>
          <a:latin typeface="+mn-lt"/>
          <a:ea typeface="+mn-ea"/>
          <a:cs typeface="Arial" pitchFamily="34" charset="0"/>
        </a:defRPr>
      </a:lvl3pPr>
      <a:lvl4pPr marL="900113" indent="-128588" algn="l" defTabSz="257175" rtl="0" fontAlgn="base">
        <a:spcBef>
          <a:spcPct val="20000"/>
        </a:spcBef>
        <a:spcAft>
          <a:spcPct val="0"/>
        </a:spcAft>
        <a:buClr>
          <a:schemeClr val="accent1"/>
        </a:buClr>
        <a:buFont typeface="Wingdings" panose="05000000000000000000" pitchFamily="2" charset="2"/>
        <a:buChar char="§"/>
        <a:defRPr sz="900" kern="1200">
          <a:solidFill>
            <a:schemeClr val="tx1"/>
          </a:solidFill>
          <a:latin typeface="+mn-lt"/>
          <a:ea typeface="+mn-ea"/>
          <a:cs typeface="Arial" pitchFamily="34" charset="0"/>
        </a:defRPr>
      </a:lvl4pPr>
      <a:lvl5pPr marL="1158875" indent="-128588" algn="l" defTabSz="257175" rtl="0" fontAlgn="base">
        <a:spcBef>
          <a:spcPct val="20000"/>
        </a:spcBef>
        <a:spcAft>
          <a:spcPct val="0"/>
        </a:spcAft>
        <a:buClr>
          <a:schemeClr val="accent1"/>
        </a:buClr>
        <a:buFont typeface="Wingdings" panose="05000000000000000000" pitchFamily="2" charset="2"/>
        <a:buChar char="§"/>
        <a:defRPr sz="900" kern="1200">
          <a:solidFill>
            <a:srgbClr val="6D6D6D"/>
          </a:solidFill>
          <a:latin typeface="+mn-lt"/>
          <a:ea typeface="+mn-ea"/>
          <a:cs typeface="Arial" pitchFamily="34" charset="0"/>
        </a:defRPr>
      </a:lvl5pPr>
      <a:lvl6pPr marL="1416537" indent="-128776" algn="l" defTabSz="257552" rtl="0" eaLnBrk="1" latinLnBrk="0" hangingPunct="1">
        <a:spcBef>
          <a:spcPct val="20000"/>
        </a:spcBef>
        <a:buFont typeface="Arial"/>
        <a:buChar char="•"/>
        <a:defRPr sz="1125" kern="1200">
          <a:solidFill>
            <a:schemeClr val="tx1"/>
          </a:solidFill>
          <a:latin typeface="+mn-lt"/>
          <a:ea typeface="+mn-ea"/>
          <a:cs typeface="+mn-cs"/>
        </a:defRPr>
      </a:lvl6pPr>
      <a:lvl7pPr marL="1674089" indent="-128776" algn="l" defTabSz="257552" rtl="0" eaLnBrk="1" latinLnBrk="0" hangingPunct="1">
        <a:spcBef>
          <a:spcPct val="20000"/>
        </a:spcBef>
        <a:buFont typeface="Arial"/>
        <a:buChar char="•"/>
        <a:defRPr sz="1125" kern="1200">
          <a:solidFill>
            <a:schemeClr val="tx1"/>
          </a:solidFill>
          <a:latin typeface="+mn-lt"/>
          <a:ea typeface="+mn-ea"/>
          <a:cs typeface="+mn-cs"/>
        </a:defRPr>
      </a:lvl7pPr>
      <a:lvl8pPr marL="1931642" indent="-128776" algn="l" defTabSz="257552" rtl="0" eaLnBrk="1" latinLnBrk="0" hangingPunct="1">
        <a:spcBef>
          <a:spcPct val="20000"/>
        </a:spcBef>
        <a:buFont typeface="Arial"/>
        <a:buChar char="•"/>
        <a:defRPr sz="1125" kern="1200">
          <a:solidFill>
            <a:schemeClr val="tx1"/>
          </a:solidFill>
          <a:latin typeface="+mn-lt"/>
          <a:ea typeface="+mn-ea"/>
          <a:cs typeface="+mn-cs"/>
        </a:defRPr>
      </a:lvl8pPr>
      <a:lvl9pPr marL="2189194" indent="-128776" algn="l" defTabSz="25755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552" rtl="0" eaLnBrk="1" latinLnBrk="0" hangingPunct="1">
        <a:defRPr sz="1050" kern="1200">
          <a:solidFill>
            <a:schemeClr val="tx1"/>
          </a:solidFill>
          <a:latin typeface="+mn-lt"/>
          <a:ea typeface="+mn-ea"/>
          <a:cs typeface="+mn-cs"/>
        </a:defRPr>
      </a:lvl1pPr>
      <a:lvl2pPr marL="257552" algn="l" defTabSz="257552" rtl="0" eaLnBrk="1" latinLnBrk="0" hangingPunct="1">
        <a:defRPr sz="1050" kern="1200">
          <a:solidFill>
            <a:schemeClr val="tx1"/>
          </a:solidFill>
          <a:latin typeface="+mn-lt"/>
          <a:ea typeface="+mn-ea"/>
          <a:cs typeface="+mn-cs"/>
        </a:defRPr>
      </a:lvl2pPr>
      <a:lvl3pPr marL="515105" algn="l" defTabSz="257552" rtl="0" eaLnBrk="1" latinLnBrk="0" hangingPunct="1">
        <a:defRPr sz="1050" kern="1200">
          <a:solidFill>
            <a:schemeClr val="tx1"/>
          </a:solidFill>
          <a:latin typeface="+mn-lt"/>
          <a:ea typeface="+mn-ea"/>
          <a:cs typeface="+mn-cs"/>
        </a:defRPr>
      </a:lvl3pPr>
      <a:lvl4pPr marL="772657" algn="l" defTabSz="257552" rtl="0" eaLnBrk="1" latinLnBrk="0" hangingPunct="1">
        <a:defRPr sz="1050" kern="1200">
          <a:solidFill>
            <a:schemeClr val="tx1"/>
          </a:solidFill>
          <a:latin typeface="+mn-lt"/>
          <a:ea typeface="+mn-ea"/>
          <a:cs typeface="+mn-cs"/>
        </a:defRPr>
      </a:lvl4pPr>
      <a:lvl5pPr marL="1030209" algn="l" defTabSz="257552" rtl="0" eaLnBrk="1" latinLnBrk="0" hangingPunct="1">
        <a:defRPr sz="1050" kern="1200">
          <a:solidFill>
            <a:schemeClr val="tx1"/>
          </a:solidFill>
          <a:latin typeface="+mn-lt"/>
          <a:ea typeface="+mn-ea"/>
          <a:cs typeface="+mn-cs"/>
        </a:defRPr>
      </a:lvl5pPr>
      <a:lvl6pPr marL="1287761" algn="l" defTabSz="257552" rtl="0" eaLnBrk="1" latinLnBrk="0" hangingPunct="1">
        <a:defRPr sz="1050" kern="1200">
          <a:solidFill>
            <a:schemeClr val="tx1"/>
          </a:solidFill>
          <a:latin typeface="+mn-lt"/>
          <a:ea typeface="+mn-ea"/>
          <a:cs typeface="+mn-cs"/>
        </a:defRPr>
      </a:lvl6pPr>
      <a:lvl7pPr marL="1545314" algn="l" defTabSz="257552" rtl="0" eaLnBrk="1" latinLnBrk="0" hangingPunct="1">
        <a:defRPr sz="1050" kern="1200">
          <a:solidFill>
            <a:schemeClr val="tx1"/>
          </a:solidFill>
          <a:latin typeface="+mn-lt"/>
          <a:ea typeface="+mn-ea"/>
          <a:cs typeface="+mn-cs"/>
        </a:defRPr>
      </a:lvl7pPr>
      <a:lvl8pPr marL="1802865" algn="l" defTabSz="257552" rtl="0" eaLnBrk="1" latinLnBrk="0" hangingPunct="1">
        <a:defRPr sz="1050" kern="1200">
          <a:solidFill>
            <a:schemeClr val="tx1"/>
          </a:solidFill>
          <a:latin typeface="+mn-lt"/>
          <a:ea typeface="+mn-ea"/>
          <a:cs typeface="+mn-cs"/>
        </a:defRPr>
      </a:lvl8pPr>
      <a:lvl9pPr marL="2060417" algn="l" defTabSz="257552" rtl="0" eaLnBrk="1" latinLnBrk="0" hangingPunct="1">
        <a:defRPr sz="10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BF8157D-E45A-8AEC-37F5-C260ECF82EFA}"/>
              </a:ext>
            </a:extLst>
          </p:cNvPr>
          <p:cNvSpPr>
            <a:spLocks noGrp="1" noChangeArrowheads="1"/>
          </p:cNvSpPr>
          <p:nvPr>
            <p:ph type="title"/>
          </p:nvPr>
        </p:nvSpPr>
        <p:spPr bwMode="auto">
          <a:xfrm>
            <a:off x="136525" y="150813"/>
            <a:ext cx="6619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681" tIns="34340" rIns="68681" bIns="34340" numCol="1" anchor="ctr" anchorCtr="0" compatLnSpc="1">
            <a:prstTxWarp prst="textNoShape">
              <a:avLst/>
            </a:prstTxWarp>
          </a:bodyPr>
          <a:lstStyle/>
          <a:p>
            <a:pPr lvl="0"/>
            <a:r>
              <a:rPr lang="en-US" altLang="en-US"/>
              <a:t>Body Slides with Image</a:t>
            </a:r>
          </a:p>
        </p:txBody>
      </p:sp>
      <p:sp>
        <p:nvSpPr>
          <p:cNvPr id="3" name="Text Placeholder 2">
            <a:extLst>
              <a:ext uri="{FF2B5EF4-FFF2-40B4-BE49-F238E27FC236}">
                <a16:creationId xmlns:a16="http://schemas.microsoft.com/office/drawing/2014/main" id="{C8D661D6-D234-D783-9877-266E762C9A4A}"/>
              </a:ext>
            </a:extLst>
          </p:cNvPr>
          <p:cNvSpPr>
            <a:spLocks noGrp="1"/>
          </p:cNvSpPr>
          <p:nvPr>
            <p:ph type="body" idx="1"/>
          </p:nvPr>
        </p:nvSpPr>
        <p:spPr>
          <a:xfrm>
            <a:off x="136525" y="876300"/>
            <a:ext cx="6619875" cy="3883025"/>
          </a:xfrm>
          <a:prstGeom prst="rect">
            <a:avLst/>
          </a:prstGeom>
        </p:spPr>
        <p:txBody>
          <a:bodyPr vert="horz" lIns="68681" tIns="34340" rIns="68681" bIns="343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Footer Placeholder 4">
            <a:extLst>
              <a:ext uri="{FF2B5EF4-FFF2-40B4-BE49-F238E27FC236}">
                <a16:creationId xmlns:a16="http://schemas.microsoft.com/office/drawing/2014/main" id="{7383296F-61BD-E8CF-A3E3-732F22E98CA5}"/>
              </a:ext>
            </a:extLst>
          </p:cNvPr>
          <p:cNvSpPr>
            <a:spLocks noGrp="1"/>
          </p:cNvSpPr>
          <p:nvPr>
            <p:ph type="ftr" sz="quarter" idx="3"/>
          </p:nvPr>
        </p:nvSpPr>
        <p:spPr>
          <a:xfrm>
            <a:off x="4219575" y="4945063"/>
            <a:ext cx="2171700" cy="152400"/>
          </a:xfrm>
          <a:prstGeom prst="rect">
            <a:avLst/>
          </a:prstGeom>
        </p:spPr>
        <p:txBody>
          <a:bodyPr vert="horz" lIns="68681" tIns="34340" rIns="68681" bIns="34340" rtlCol="0" anchor="ctr"/>
          <a:lstStyle>
            <a:lvl1pPr algn="r" defTabSz="342871" eaLnBrk="1" fontAlgn="auto" hangingPunct="1">
              <a:spcBef>
                <a:spcPts val="0"/>
              </a:spcBef>
              <a:spcAft>
                <a:spcPts val="0"/>
              </a:spcAft>
              <a:defRPr sz="675" b="0" i="0">
                <a:solidFill>
                  <a:schemeClr val="accent1"/>
                </a:solidFill>
                <a:latin typeface="TeleGrotesk Next Medium" pitchFamily="2" charset="0"/>
                <a:ea typeface="TeleGrotesk Next Medium" pitchFamily="2" charset="0"/>
                <a:cs typeface="TeleGrotesk Next Medium" pitchFamily="2" charset="0"/>
              </a:defRPr>
            </a:lvl1pPr>
          </a:lstStyle>
          <a:p>
            <a:pPr>
              <a:defRPr/>
            </a:pPr>
            <a:r>
              <a:rPr lang="en-US"/>
              <a:t>T-Mobile Confidential</a:t>
            </a:r>
            <a:endParaRPr lang="en-US" dirty="0"/>
          </a:p>
        </p:txBody>
      </p:sp>
      <p:sp>
        <p:nvSpPr>
          <p:cNvPr id="12" name="Slide Number Placeholder 5">
            <a:extLst>
              <a:ext uri="{FF2B5EF4-FFF2-40B4-BE49-F238E27FC236}">
                <a16:creationId xmlns:a16="http://schemas.microsoft.com/office/drawing/2014/main" id="{D7970D66-B961-B71D-4036-13B1BCF8EB21}"/>
              </a:ext>
            </a:extLst>
          </p:cNvPr>
          <p:cNvSpPr txBox="1">
            <a:spLocks/>
          </p:cNvSpPr>
          <p:nvPr userDrawn="1"/>
        </p:nvSpPr>
        <p:spPr>
          <a:xfrm>
            <a:off x="6491288" y="4945063"/>
            <a:ext cx="349250" cy="152400"/>
          </a:xfrm>
          <a:prstGeom prst="rect">
            <a:avLst/>
          </a:prstGeom>
        </p:spPr>
        <p:txBody>
          <a:bodyPr lIns="51511" tIns="25755" rIns="51511" bIns="25755"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fontAlgn="auto">
              <a:spcBef>
                <a:spcPts val="0"/>
              </a:spcBef>
              <a:spcAft>
                <a:spcPts val="0"/>
              </a:spcAft>
              <a:defRPr/>
            </a:pPr>
            <a:fld id="{DD62ECEC-5052-4E55-B4F1-F524060B3770}" type="slidenum">
              <a:rPr lang="en-US" sz="675" smtClean="0">
                <a:solidFill>
                  <a:schemeClr val="accent1"/>
                </a:solidFill>
                <a:latin typeface="TeleGrotesk Next Medium" pitchFamily="2" charset="0"/>
                <a:ea typeface="TeleGrotesk Next Medium" pitchFamily="2" charset="0"/>
                <a:cs typeface="TeleGrotesk Next Medium" pitchFamily="2" charset="0"/>
              </a:rPr>
              <a:pPr fontAlgn="auto">
                <a:spcBef>
                  <a:spcPts val="0"/>
                </a:spcBef>
                <a:spcAft>
                  <a:spcPts val="0"/>
                </a:spcAft>
                <a:defRPr/>
              </a:pPr>
              <a:t>‹#›</a:t>
            </a:fld>
            <a:endParaRPr lang="en-US" sz="675" dirty="0">
              <a:solidFill>
                <a:schemeClr val="accent1"/>
              </a:solidFill>
              <a:latin typeface="TeleGrotesk Next Medium" pitchFamily="2" charset="0"/>
              <a:ea typeface="TeleGrotesk Next Medium" pitchFamily="2" charset="0"/>
              <a:cs typeface="TeleGrotesk Next Medium" pitchFamily="2" charset="0"/>
            </a:endParaRPr>
          </a:p>
        </p:txBody>
      </p:sp>
      <p:pic>
        <p:nvPicPr>
          <p:cNvPr id="4102" name="Picture 4" descr="A picture containing shape&#10;&#10;Description automatically generated">
            <a:extLst>
              <a:ext uri="{FF2B5EF4-FFF2-40B4-BE49-F238E27FC236}">
                <a16:creationId xmlns:a16="http://schemas.microsoft.com/office/drawing/2014/main" id="{8D047489-F0B4-BA56-7229-F4DF195ADB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913" y="4762500"/>
            <a:ext cx="10382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sldNum="0" hdr="0" dt="0"/>
  <p:txStyles>
    <p:titleStyle>
      <a:lvl1pPr algn="l" defTabSz="257175" rtl="0" fontAlgn="base">
        <a:spcBef>
          <a:spcPct val="0"/>
        </a:spcBef>
        <a:spcAft>
          <a:spcPct val="0"/>
        </a:spcAft>
        <a:defRPr sz="2400" kern="1200">
          <a:solidFill>
            <a:schemeClr val="accent1"/>
          </a:solidFill>
          <a:latin typeface="+mj-lt"/>
          <a:ea typeface="Tele-GroteskUlt"/>
          <a:cs typeface="Tele-GroteskUlt" pitchFamily="2" charset="0"/>
        </a:defRPr>
      </a:lvl1pPr>
      <a:lvl2pPr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2pPr>
      <a:lvl3pPr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3pPr>
      <a:lvl4pPr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4pPr>
      <a:lvl5pPr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5pPr>
      <a:lvl6pPr marL="457200"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6pPr>
      <a:lvl7pPr marL="914400"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7pPr>
      <a:lvl8pPr marL="1371600"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8pPr>
      <a:lvl9pPr marL="1828800" algn="l" defTabSz="257175" rtl="0" fontAlgn="base">
        <a:spcBef>
          <a:spcPct val="0"/>
        </a:spcBef>
        <a:spcAft>
          <a:spcPct val="0"/>
        </a:spcAft>
        <a:defRPr sz="2400">
          <a:solidFill>
            <a:schemeClr val="accent1"/>
          </a:solidFill>
          <a:latin typeface="TeleGrotesk Next Ultra" pitchFamily="2" charset="0"/>
          <a:ea typeface="Tele-GroteskUlt"/>
          <a:cs typeface="Tele-GroteskUlt"/>
        </a:defRPr>
      </a:lvl9pPr>
    </p:titleStyle>
    <p:bodyStyle>
      <a:lvl1pPr marL="192088" indent="-192088" algn="l" defTabSz="257175" rtl="0" fontAlgn="base">
        <a:spcBef>
          <a:spcPct val="20000"/>
        </a:spcBef>
        <a:spcAft>
          <a:spcPct val="0"/>
        </a:spcAft>
        <a:buClr>
          <a:schemeClr val="accent1"/>
        </a:buClr>
        <a:buFont typeface="Wingdings" panose="05000000000000000000" pitchFamily="2" charset="2"/>
        <a:buChar char="§"/>
        <a:defRPr b="1" kern="1200">
          <a:solidFill>
            <a:schemeClr val="tx1"/>
          </a:solidFill>
          <a:latin typeface="+mn-lt"/>
          <a:ea typeface="+mn-ea"/>
          <a:cs typeface="Arial" pitchFamily="34" charset="0"/>
        </a:defRPr>
      </a:lvl1pPr>
      <a:lvl2pPr marL="417513" indent="-160338" algn="l" defTabSz="257175" rtl="0" fontAlgn="base">
        <a:spcBef>
          <a:spcPct val="20000"/>
        </a:spcBef>
        <a:spcAft>
          <a:spcPct val="0"/>
        </a:spcAft>
        <a:buClr>
          <a:schemeClr val="accent1"/>
        </a:buClr>
        <a:buFont typeface="Wingdings" panose="05000000000000000000" pitchFamily="2" charset="2"/>
        <a:buChar char="§"/>
        <a:defRPr sz="1300" kern="1200">
          <a:solidFill>
            <a:schemeClr val="tx1"/>
          </a:solidFill>
          <a:latin typeface="+mn-lt"/>
          <a:ea typeface="+mn-ea"/>
          <a:cs typeface="Arial" pitchFamily="34" charset="0"/>
        </a:defRPr>
      </a:lvl2pPr>
      <a:lvl3pPr marL="642938" indent="-128588" algn="l" defTabSz="257175" rtl="0" fontAlgn="base">
        <a:spcBef>
          <a:spcPct val="20000"/>
        </a:spcBef>
        <a:spcAft>
          <a:spcPct val="0"/>
        </a:spcAft>
        <a:buClr>
          <a:schemeClr val="accent1"/>
        </a:buClr>
        <a:buFont typeface="Wingdings" panose="05000000000000000000" pitchFamily="2" charset="2"/>
        <a:buChar char="§"/>
        <a:defRPr sz="1100" kern="1200">
          <a:solidFill>
            <a:schemeClr val="tx1"/>
          </a:solidFill>
          <a:latin typeface="+mn-lt"/>
          <a:ea typeface="+mn-ea"/>
          <a:cs typeface="Arial" pitchFamily="34" charset="0"/>
        </a:defRPr>
      </a:lvl3pPr>
      <a:lvl4pPr marL="900113" indent="-128588" algn="l" defTabSz="257175" rtl="0" fontAlgn="base">
        <a:spcBef>
          <a:spcPct val="20000"/>
        </a:spcBef>
        <a:spcAft>
          <a:spcPct val="0"/>
        </a:spcAft>
        <a:buClr>
          <a:schemeClr val="accent1"/>
        </a:buClr>
        <a:buFont typeface="Wingdings" panose="05000000000000000000" pitchFamily="2" charset="2"/>
        <a:buChar char="§"/>
        <a:defRPr sz="900" kern="1200">
          <a:solidFill>
            <a:schemeClr val="tx1"/>
          </a:solidFill>
          <a:latin typeface="+mn-lt"/>
          <a:ea typeface="+mn-ea"/>
          <a:cs typeface="Arial" pitchFamily="34" charset="0"/>
        </a:defRPr>
      </a:lvl4pPr>
      <a:lvl5pPr marL="1158875" indent="-128588" algn="l" defTabSz="257175" rtl="0" fontAlgn="base">
        <a:spcBef>
          <a:spcPct val="20000"/>
        </a:spcBef>
        <a:spcAft>
          <a:spcPct val="0"/>
        </a:spcAft>
        <a:buClr>
          <a:schemeClr val="accent1"/>
        </a:buClr>
        <a:buFont typeface="Wingdings" panose="05000000000000000000" pitchFamily="2" charset="2"/>
        <a:buChar char="§"/>
        <a:defRPr sz="900" kern="1200">
          <a:solidFill>
            <a:srgbClr val="6D6D6D"/>
          </a:solidFill>
          <a:latin typeface="+mn-lt"/>
          <a:ea typeface="+mn-ea"/>
          <a:cs typeface="Arial" pitchFamily="34" charset="0"/>
        </a:defRPr>
      </a:lvl5pPr>
      <a:lvl6pPr marL="1416537" indent="-128776" algn="l" defTabSz="257552" rtl="0" eaLnBrk="1" latinLnBrk="0" hangingPunct="1">
        <a:spcBef>
          <a:spcPct val="20000"/>
        </a:spcBef>
        <a:buFont typeface="Arial"/>
        <a:buChar char="•"/>
        <a:defRPr sz="1125" kern="1200">
          <a:solidFill>
            <a:schemeClr val="tx1"/>
          </a:solidFill>
          <a:latin typeface="+mn-lt"/>
          <a:ea typeface="+mn-ea"/>
          <a:cs typeface="+mn-cs"/>
        </a:defRPr>
      </a:lvl6pPr>
      <a:lvl7pPr marL="1674089" indent="-128776" algn="l" defTabSz="257552" rtl="0" eaLnBrk="1" latinLnBrk="0" hangingPunct="1">
        <a:spcBef>
          <a:spcPct val="20000"/>
        </a:spcBef>
        <a:buFont typeface="Arial"/>
        <a:buChar char="•"/>
        <a:defRPr sz="1125" kern="1200">
          <a:solidFill>
            <a:schemeClr val="tx1"/>
          </a:solidFill>
          <a:latin typeface="+mn-lt"/>
          <a:ea typeface="+mn-ea"/>
          <a:cs typeface="+mn-cs"/>
        </a:defRPr>
      </a:lvl7pPr>
      <a:lvl8pPr marL="1931642" indent="-128776" algn="l" defTabSz="257552" rtl="0" eaLnBrk="1" latinLnBrk="0" hangingPunct="1">
        <a:spcBef>
          <a:spcPct val="20000"/>
        </a:spcBef>
        <a:buFont typeface="Arial"/>
        <a:buChar char="•"/>
        <a:defRPr sz="1125" kern="1200">
          <a:solidFill>
            <a:schemeClr val="tx1"/>
          </a:solidFill>
          <a:latin typeface="+mn-lt"/>
          <a:ea typeface="+mn-ea"/>
          <a:cs typeface="+mn-cs"/>
        </a:defRPr>
      </a:lvl8pPr>
      <a:lvl9pPr marL="2189194" indent="-128776" algn="l" defTabSz="25755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552" rtl="0" eaLnBrk="1" latinLnBrk="0" hangingPunct="1">
        <a:defRPr sz="1050" kern="1200">
          <a:solidFill>
            <a:schemeClr val="tx1"/>
          </a:solidFill>
          <a:latin typeface="+mn-lt"/>
          <a:ea typeface="+mn-ea"/>
          <a:cs typeface="+mn-cs"/>
        </a:defRPr>
      </a:lvl1pPr>
      <a:lvl2pPr marL="257552" algn="l" defTabSz="257552" rtl="0" eaLnBrk="1" latinLnBrk="0" hangingPunct="1">
        <a:defRPr sz="1050" kern="1200">
          <a:solidFill>
            <a:schemeClr val="tx1"/>
          </a:solidFill>
          <a:latin typeface="+mn-lt"/>
          <a:ea typeface="+mn-ea"/>
          <a:cs typeface="+mn-cs"/>
        </a:defRPr>
      </a:lvl2pPr>
      <a:lvl3pPr marL="515105" algn="l" defTabSz="257552" rtl="0" eaLnBrk="1" latinLnBrk="0" hangingPunct="1">
        <a:defRPr sz="1050" kern="1200">
          <a:solidFill>
            <a:schemeClr val="tx1"/>
          </a:solidFill>
          <a:latin typeface="+mn-lt"/>
          <a:ea typeface="+mn-ea"/>
          <a:cs typeface="+mn-cs"/>
        </a:defRPr>
      </a:lvl3pPr>
      <a:lvl4pPr marL="772657" algn="l" defTabSz="257552" rtl="0" eaLnBrk="1" latinLnBrk="0" hangingPunct="1">
        <a:defRPr sz="1050" kern="1200">
          <a:solidFill>
            <a:schemeClr val="tx1"/>
          </a:solidFill>
          <a:latin typeface="+mn-lt"/>
          <a:ea typeface="+mn-ea"/>
          <a:cs typeface="+mn-cs"/>
        </a:defRPr>
      </a:lvl4pPr>
      <a:lvl5pPr marL="1030209" algn="l" defTabSz="257552" rtl="0" eaLnBrk="1" latinLnBrk="0" hangingPunct="1">
        <a:defRPr sz="1050" kern="1200">
          <a:solidFill>
            <a:schemeClr val="tx1"/>
          </a:solidFill>
          <a:latin typeface="+mn-lt"/>
          <a:ea typeface="+mn-ea"/>
          <a:cs typeface="+mn-cs"/>
        </a:defRPr>
      </a:lvl5pPr>
      <a:lvl6pPr marL="1287761" algn="l" defTabSz="257552" rtl="0" eaLnBrk="1" latinLnBrk="0" hangingPunct="1">
        <a:defRPr sz="1050" kern="1200">
          <a:solidFill>
            <a:schemeClr val="tx1"/>
          </a:solidFill>
          <a:latin typeface="+mn-lt"/>
          <a:ea typeface="+mn-ea"/>
          <a:cs typeface="+mn-cs"/>
        </a:defRPr>
      </a:lvl6pPr>
      <a:lvl7pPr marL="1545314" algn="l" defTabSz="257552" rtl="0" eaLnBrk="1" latinLnBrk="0" hangingPunct="1">
        <a:defRPr sz="1050" kern="1200">
          <a:solidFill>
            <a:schemeClr val="tx1"/>
          </a:solidFill>
          <a:latin typeface="+mn-lt"/>
          <a:ea typeface="+mn-ea"/>
          <a:cs typeface="+mn-cs"/>
        </a:defRPr>
      </a:lvl7pPr>
      <a:lvl8pPr marL="1802865" algn="l" defTabSz="257552" rtl="0" eaLnBrk="1" latinLnBrk="0" hangingPunct="1">
        <a:defRPr sz="1050" kern="1200">
          <a:solidFill>
            <a:schemeClr val="tx1"/>
          </a:solidFill>
          <a:latin typeface="+mn-lt"/>
          <a:ea typeface="+mn-ea"/>
          <a:cs typeface="+mn-cs"/>
        </a:defRPr>
      </a:lvl8pPr>
      <a:lvl9pPr marL="2060417" algn="l" defTabSz="257552" rtl="0" eaLnBrk="1" latinLnBrk="0" hangingPunct="1">
        <a:defRPr sz="10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5DE36F2-9F46-F6B0-18F0-1975FE063181}"/>
              </a:ext>
            </a:extLst>
          </p:cNvPr>
          <p:cNvSpPr txBox="1">
            <a:spLocks/>
          </p:cNvSpPr>
          <p:nvPr userDrawn="1"/>
        </p:nvSpPr>
        <p:spPr>
          <a:xfrm>
            <a:off x="192088" y="1493838"/>
            <a:ext cx="6075362" cy="966787"/>
          </a:xfrm>
          <a:prstGeom prst="rect">
            <a:avLst/>
          </a:prstGeom>
        </p:spPr>
        <p:txBody>
          <a:bodyPr>
            <a:normAutofit/>
          </a:bodyPr>
          <a:lstStyle>
            <a:lvl1pPr algn="l" defTabSz="343403" rtl="0" eaLnBrk="1" latinLnBrk="0" hangingPunct="1">
              <a:spcBef>
                <a:spcPct val="0"/>
              </a:spcBef>
              <a:buNone/>
              <a:defRPr sz="4000" b="0" i="0" kern="1200">
                <a:solidFill>
                  <a:srgbClr val="E20074"/>
                </a:solidFill>
                <a:latin typeface="Tele-GroteskUlt" pitchFamily="2" charset="0"/>
                <a:ea typeface="+mj-ea"/>
                <a:cs typeface="Tele-GroteskUlt" pitchFamily="2" charset="0"/>
              </a:defRPr>
            </a:lvl1pPr>
          </a:lstStyle>
          <a:p>
            <a:pPr fontAlgn="auto">
              <a:spcAft>
                <a:spcPts val="0"/>
              </a:spcAft>
              <a:defRPr/>
            </a:pPr>
            <a:r>
              <a:rPr lang="en-US" sz="3000" dirty="0">
                <a:solidFill>
                  <a:schemeClr val="accent1"/>
                </a:solidFill>
                <a:latin typeface="+mj-lt"/>
              </a:rPr>
              <a:t>Closing Slides</a:t>
            </a:r>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Lst>
  <p:hf sldNum="0" hdr="0" dt="0"/>
  <p:txStyles>
    <p:titleStyle>
      <a:lvl1pPr algn="ctr" defTabSz="257175" rtl="0" fontAlgn="base">
        <a:spcBef>
          <a:spcPct val="0"/>
        </a:spcBef>
        <a:spcAft>
          <a:spcPct val="0"/>
        </a:spcAft>
        <a:defRPr sz="2400" kern="1200">
          <a:solidFill>
            <a:srgbClr val="6D6D6D"/>
          </a:solidFill>
          <a:latin typeface="Tele-GroteskUlt" pitchFamily="2" charset="0"/>
          <a:ea typeface="Tele-GroteskUlt"/>
          <a:cs typeface="Tele-GroteskUlt" pitchFamily="2" charset="0"/>
        </a:defRPr>
      </a:lvl1pPr>
      <a:lvl2pPr algn="ctr" defTabSz="257175" rtl="0" fontAlgn="base">
        <a:spcBef>
          <a:spcPct val="0"/>
        </a:spcBef>
        <a:spcAft>
          <a:spcPct val="0"/>
        </a:spcAft>
        <a:defRPr sz="2400">
          <a:solidFill>
            <a:srgbClr val="6D6D6D"/>
          </a:solidFill>
          <a:latin typeface="Tele-GroteskUlt"/>
          <a:ea typeface="Tele-GroteskUlt"/>
          <a:cs typeface="Tele-GroteskUlt"/>
        </a:defRPr>
      </a:lvl2pPr>
      <a:lvl3pPr algn="ctr" defTabSz="257175" rtl="0" fontAlgn="base">
        <a:spcBef>
          <a:spcPct val="0"/>
        </a:spcBef>
        <a:spcAft>
          <a:spcPct val="0"/>
        </a:spcAft>
        <a:defRPr sz="2400">
          <a:solidFill>
            <a:srgbClr val="6D6D6D"/>
          </a:solidFill>
          <a:latin typeface="Tele-GroteskUlt"/>
          <a:ea typeface="Tele-GroteskUlt"/>
          <a:cs typeface="Tele-GroteskUlt"/>
        </a:defRPr>
      </a:lvl3pPr>
      <a:lvl4pPr algn="ctr" defTabSz="257175" rtl="0" fontAlgn="base">
        <a:spcBef>
          <a:spcPct val="0"/>
        </a:spcBef>
        <a:spcAft>
          <a:spcPct val="0"/>
        </a:spcAft>
        <a:defRPr sz="2400">
          <a:solidFill>
            <a:srgbClr val="6D6D6D"/>
          </a:solidFill>
          <a:latin typeface="Tele-GroteskUlt"/>
          <a:ea typeface="Tele-GroteskUlt"/>
          <a:cs typeface="Tele-GroteskUlt"/>
        </a:defRPr>
      </a:lvl4pPr>
      <a:lvl5pPr algn="ctr" defTabSz="257175" rtl="0" fontAlgn="base">
        <a:spcBef>
          <a:spcPct val="0"/>
        </a:spcBef>
        <a:spcAft>
          <a:spcPct val="0"/>
        </a:spcAft>
        <a:defRPr sz="2400">
          <a:solidFill>
            <a:srgbClr val="6D6D6D"/>
          </a:solidFill>
          <a:latin typeface="Tele-GroteskUlt"/>
          <a:ea typeface="Tele-GroteskUlt"/>
          <a:cs typeface="Tele-GroteskUlt"/>
        </a:defRPr>
      </a:lvl5pPr>
      <a:lvl6pPr marL="457200" algn="ctr" defTabSz="257175" rtl="0" fontAlgn="base">
        <a:spcBef>
          <a:spcPct val="0"/>
        </a:spcBef>
        <a:spcAft>
          <a:spcPct val="0"/>
        </a:spcAft>
        <a:defRPr sz="2400">
          <a:solidFill>
            <a:srgbClr val="6D6D6D"/>
          </a:solidFill>
          <a:latin typeface="Tele-GroteskUlt"/>
          <a:ea typeface="Tele-GroteskUlt"/>
          <a:cs typeface="Tele-GroteskUlt"/>
        </a:defRPr>
      </a:lvl6pPr>
      <a:lvl7pPr marL="914400" algn="ctr" defTabSz="257175" rtl="0" fontAlgn="base">
        <a:spcBef>
          <a:spcPct val="0"/>
        </a:spcBef>
        <a:spcAft>
          <a:spcPct val="0"/>
        </a:spcAft>
        <a:defRPr sz="2400">
          <a:solidFill>
            <a:srgbClr val="6D6D6D"/>
          </a:solidFill>
          <a:latin typeface="Tele-GroteskUlt"/>
          <a:ea typeface="Tele-GroteskUlt"/>
          <a:cs typeface="Tele-GroteskUlt"/>
        </a:defRPr>
      </a:lvl7pPr>
      <a:lvl8pPr marL="1371600" algn="ctr" defTabSz="257175" rtl="0" fontAlgn="base">
        <a:spcBef>
          <a:spcPct val="0"/>
        </a:spcBef>
        <a:spcAft>
          <a:spcPct val="0"/>
        </a:spcAft>
        <a:defRPr sz="2400">
          <a:solidFill>
            <a:srgbClr val="6D6D6D"/>
          </a:solidFill>
          <a:latin typeface="Tele-GroteskUlt"/>
          <a:ea typeface="Tele-GroteskUlt"/>
          <a:cs typeface="Tele-GroteskUlt"/>
        </a:defRPr>
      </a:lvl8pPr>
      <a:lvl9pPr marL="1828800" algn="ctr" defTabSz="257175" rtl="0" fontAlgn="base">
        <a:spcBef>
          <a:spcPct val="0"/>
        </a:spcBef>
        <a:spcAft>
          <a:spcPct val="0"/>
        </a:spcAft>
        <a:defRPr sz="2400">
          <a:solidFill>
            <a:srgbClr val="6D6D6D"/>
          </a:solidFill>
          <a:latin typeface="Tele-GroteskUlt"/>
          <a:ea typeface="Tele-GroteskUlt"/>
          <a:cs typeface="Tele-GroteskUlt"/>
        </a:defRPr>
      </a:lvl9pPr>
    </p:titleStyle>
    <p:bodyStyle>
      <a:lvl1pPr marL="192088" indent="-192088" algn="l" defTabSz="257175" rtl="0" fontAlgn="base">
        <a:spcBef>
          <a:spcPct val="20000"/>
        </a:spcBef>
        <a:spcAft>
          <a:spcPct val="0"/>
        </a:spcAft>
        <a:buClr>
          <a:schemeClr val="accent1"/>
        </a:buClr>
        <a:buFont typeface="Wingdings" panose="05000000000000000000" pitchFamily="2" charset="2"/>
        <a:buChar char="§"/>
        <a:defRPr kern="1200">
          <a:solidFill>
            <a:srgbClr val="6D6D6D"/>
          </a:solidFill>
          <a:latin typeface="+mj-lt"/>
          <a:ea typeface="+mn-ea"/>
          <a:cs typeface="Arial" pitchFamily="34" charset="0"/>
        </a:defRPr>
      </a:lvl1pPr>
      <a:lvl2pPr marL="417513" indent="-160338" algn="l" defTabSz="257175" rtl="0" fontAlgn="base">
        <a:spcBef>
          <a:spcPct val="20000"/>
        </a:spcBef>
        <a:spcAft>
          <a:spcPct val="0"/>
        </a:spcAft>
        <a:buClr>
          <a:schemeClr val="accent1"/>
        </a:buClr>
        <a:buFont typeface="Wingdings" panose="05000000000000000000" pitchFamily="2" charset="2"/>
        <a:buChar char="§"/>
        <a:defRPr sz="1300" kern="1200">
          <a:solidFill>
            <a:srgbClr val="6D6D6D"/>
          </a:solidFill>
          <a:latin typeface="+mn-lt"/>
          <a:ea typeface="+mn-ea"/>
          <a:cs typeface="Arial" pitchFamily="34" charset="0"/>
        </a:defRPr>
      </a:lvl2pPr>
      <a:lvl3pPr marL="642938" indent="-128588" algn="l" defTabSz="257175" rtl="0" fontAlgn="base">
        <a:spcBef>
          <a:spcPct val="20000"/>
        </a:spcBef>
        <a:spcAft>
          <a:spcPct val="0"/>
        </a:spcAft>
        <a:buClr>
          <a:schemeClr val="accent1"/>
        </a:buClr>
        <a:buFont typeface="Wingdings" panose="05000000000000000000" pitchFamily="2" charset="2"/>
        <a:buChar char="§"/>
        <a:defRPr sz="1100" kern="1200">
          <a:solidFill>
            <a:srgbClr val="6D6D6D"/>
          </a:solidFill>
          <a:latin typeface="+mn-lt"/>
          <a:ea typeface="+mn-ea"/>
          <a:cs typeface="Arial" pitchFamily="34" charset="0"/>
        </a:defRPr>
      </a:lvl3pPr>
      <a:lvl4pPr marL="900113" indent="-128588" algn="l" defTabSz="257175" rtl="0" fontAlgn="base">
        <a:spcBef>
          <a:spcPct val="20000"/>
        </a:spcBef>
        <a:spcAft>
          <a:spcPct val="0"/>
        </a:spcAft>
        <a:buClr>
          <a:schemeClr val="accent1"/>
        </a:buClr>
        <a:buFont typeface="Wingdings" panose="05000000000000000000" pitchFamily="2" charset="2"/>
        <a:buChar char="§"/>
        <a:defRPr sz="900" kern="1200">
          <a:solidFill>
            <a:srgbClr val="6D6D6D"/>
          </a:solidFill>
          <a:latin typeface="+mn-lt"/>
          <a:ea typeface="+mn-ea"/>
          <a:cs typeface="Arial" pitchFamily="34" charset="0"/>
        </a:defRPr>
      </a:lvl4pPr>
      <a:lvl5pPr marL="1158875" indent="-128588" algn="l" defTabSz="257175" rtl="0" fontAlgn="base">
        <a:spcBef>
          <a:spcPct val="20000"/>
        </a:spcBef>
        <a:spcAft>
          <a:spcPct val="0"/>
        </a:spcAft>
        <a:buClr>
          <a:schemeClr val="accent1"/>
        </a:buClr>
        <a:buFont typeface="Wingdings" panose="05000000000000000000" pitchFamily="2" charset="2"/>
        <a:buChar char="§"/>
        <a:defRPr sz="900" kern="1200">
          <a:solidFill>
            <a:srgbClr val="6D6D6D"/>
          </a:solidFill>
          <a:latin typeface="+mn-lt"/>
          <a:ea typeface="+mn-ea"/>
          <a:cs typeface="Arial" pitchFamily="34" charset="0"/>
        </a:defRPr>
      </a:lvl5pPr>
      <a:lvl6pPr marL="1416537" indent="-128776" algn="l" defTabSz="257552" rtl="0" eaLnBrk="1" latinLnBrk="0" hangingPunct="1">
        <a:spcBef>
          <a:spcPct val="20000"/>
        </a:spcBef>
        <a:buFont typeface="Arial"/>
        <a:buChar char="•"/>
        <a:defRPr sz="1125" kern="1200">
          <a:solidFill>
            <a:schemeClr val="tx1"/>
          </a:solidFill>
          <a:latin typeface="+mn-lt"/>
          <a:ea typeface="+mn-ea"/>
          <a:cs typeface="+mn-cs"/>
        </a:defRPr>
      </a:lvl6pPr>
      <a:lvl7pPr marL="1674089" indent="-128776" algn="l" defTabSz="257552" rtl="0" eaLnBrk="1" latinLnBrk="0" hangingPunct="1">
        <a:spcBef>
          <a:spcPct val="20000"/>
        </a:spcBef>
        <a:buFont typeface="Arial"/>
        <a:buChar char="•"/>
        <a:defRPr sz="1125" kern="1200">
          <a:solidFill>
            <a:schemeClr val="tx1"/>
          </a:solidFill>
          <a:latin typeface="+mn-lt"/>
          <a:ea typeface="+mn-ea"/>
          <a:cs typeface="+mn-cs"/>
        </a:defRPr>
      </a:lvl7pPr>
      <a:lvl8pPr marL="1931642" indent="-128776" algn="l" defTabSz="257552" rtl="0" eaLnBrk="1" latinLnBrk="0" hangingPunct="1">
        <a:spcBef>
          <a:spcPct val="20000"/>
        </a:spcBef>
        <a:buFont typeface="Arial"/>
        <a:buChar char="•"/>
        <a:defRPr sz="1125" kern="1200">
          <a:solidFill>
            <a:schemeClr val="tx1"/>
          </a:solidFill>
          <a:latin typeface="+mn-lt"/>
          <a:ea typeface="+mn-ea"/>
          <a:cs typeface="+mn-cs"/>
        </a:defRPr>
      </a:lvl8pPr>
      <a:lvl9pPr marL="2189194" indent="-128776" algn="l" defTabSz="257552"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552" rtl="0" eaLnBrk="1" latinLnBrk="0" hangingPunct="1">
        <a:defRPr sz="1050" kern="1200">
          <a:solidFill>
            <a:schemeClr val="tx1"/>
          </a:solidFill>
          <a:latin typeface="+mn-lt"/>
          <a:ea typeface="+mn-ea"/>
          <a:cs typeface="+mn-cs"/>
        </a:defRPr>
      </a:lvl1pPr>
      <a:lvl2pPr marL="257552" algn="l" defTabSz="257552" rtl="0" eaLnBrk="1" latinLnBrk="0" hangingPunct="1">
        <a:defRPr sz="1050" kern="1200">
          <a:solidFill>
            <a:schemeClr val="tx1"/>
          </a:solidFill>
          <a:latin typeface="+mn-lt"/>
          <a:ea typeface="+mn-ea"/>
          <a:cs typeface="+mn-cs"/>
        </a:defRPr>
      </a:lvl2pPr>
      <a:lvl3pPr marL="515105" algn="l" defTabSz="257552" rtl="0" eaLnBrk="1" latinLnBrk="0" hangingPunct="1">
        <a:defRPr sz="1050" kern="1200">
          <a:solidFill>
            <a:schemeClr val="tx1"/>
          </a:solidFill>
          <a:latin typeface="+mn-lt"/>
          <a:ea typeface="+mn-ea"/>
          <a:cs typeface="+mn-cs"/>
        </a:defRPr>
      </a:lvl3pPr>
      <a:lvl4pPr marL="772657" algn="l" defTabSz="257552" rtl="0" eaLnBrk="1" latinLnBrk="0" hangingPunct="1">
        <a:defRPr sz="1050" kern="1200">
          <a:solidFill>
            <a:schemeClr val="tx1"/>
          </a:solidFill>
          <a:latin typeface="+mn-lt"/>
          <a:ea typeface="+mn-ea"/>
          <a:cs typeface="+mn-cs"/>
        </a:defRPr>
      </a:lvl4pPr>
      <a:lvl5pPr marL="1030209" algn="l" defTabSz="257552" rtl="0" eaLnBrk="1" latinLnBrk="0" hangingPunct="1">
        <a:defRPr sz="1050" kern="1200">
          <a:solidFill>
            <a:schemeClr val="tx1"/>
          </a:solidFill>
          <a:latin typeface="+mn-lt"/>
          <a:ea typeface="+mn-ea"/>
          <a:cs typeface="+mn-cs"/>
        </a:defRPr>
      </a:lvl5pPr>
      <a:lvl6pPr marL="1287761" algn="l" defTabSz="257552" rtl="0" eaLnBrk="1" latinLnBrk="0" hangingPunct="1">
        <a:defRPr sz="1050" kern="1200">
          <a:solidFill>
            <a:schemeClr val="tx1"/>
          </a:solidFill>
          <a:latin typeface="+mn-lt"/>
          <a:ea typeface="+mn-ea"/>
          <a:cs typeface="+mn-cs"/>
        </a:defRPr>
      </a:lvl6pPr>
      <a:lvl7pPr marL="1545314" algn="l" defTabSz="257552" rtl="0" eaLnBrk="1" latinLnBrk="0" hangingPunct="1">
        <a:defRPr sz="1050" kern="1200">
          <a:solidFill>
            <a:schemeClr val="tx1"/>
          </a:solidFill>
          <a:latin typeface="+mn-lt"/>
          <a:ea typeface="+mn-ea"/>
          <a:cs typeface="+mn-cs"/>
        </a:defRPr>
      </a:lvl7pPr>
      <a:lvl8pPr marL="1802865" algn="l" defTabSz="257552" rtl="0" eaLnBrk="1" latinLnBrk="0" hangingPunct="1">
        <a:defRPr sz="1050" kern="1200">
          <a:solidFill>
            <a:schemeClr val="tx1"/>
          </a:solidFill>
          <a:latin typeface="+mn-lt"/>
          <a:ea typeface="+mn-ea"/>
          <a:cs typeface="+mn-cs"/>
        </a:defRPr>
      </a:lvl8pPr>
      <a:lvl9pPr marL="2060417" algn="l" defTabSz="257552" rtl="0" eaLnBrk="1" latinLnBrk="0" hangingPunct="1">
        <a:defRPr sz="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8F9649-1B6B-E0A7-4FD3-336B8A5177B5}"/>
              </a:ext>
            </a:extLst>
          </p:cNvPr>
          <p:cNvSpPr>
            <a:spLocks noGrp="1"/>
          </p:cNvSpPr>
          <p:nvPr>
            <p:ph type="ftr" sz="quarter" idx="10"/>
          </p:nvPr>
        </p:nvSpPr>
        <p:spPr/>
        <p:txBody>
          <a:bodyPr/>
          <a:lstStyle/>
          <a:p>
            <a:pPr>
              <a:defRPr/>
            </a:pPr>
            <a:r>
              <a:rPr lang="en-US"/>
              <a:t>T-Mobile Confidential</a:t>
            </a:r>
          </a:p>
        </p:txBody>
      </p:sp>
      <p:sp>
        <p:nvSpPr>
          <p:cNvPr id="3" name="Title 2">
            <a:extLst>
              <a:ext uri="{FF2B5EF4-FFF2-40B4-BE49-F238E27FC236}">
                <a16:creationId xmlns:a16="http://schemas.microsoft.com/office/drawing/2014/main" id="{3905E826-3504-883E-12C9-CF96D5164061}"/>
              </a:ext>
            </a:extLst>
          </p:cNvPr>
          <p:cNvSpPr>
            <a:spLocks noGrp="1"/>
          </p:cNvSpPr>
          <p:nvPr>
            <p:ph type="ctrTitle"/>
          </p:nvPr>
        </p:nvSpPr>
        <p:spPr>
          <a:xfrm>
            <a:off x="838940" y="1912938"/>
            <a:ext cx="5099050" cy="958850"/>
          </a:xfrm>
        </p:spPr>
        <p:txBody>
          <a:bodyPr>
            <a:normAutofit fontScale="90000"/>
          </a:bodyPr>
          <a:lstStyle/>
          <a:p>
            <a:pPr defTabSz="257552" fontAlgn="auto">
              <a:spcAft>
                <a:spcPts val="0"/>
              </a:spcAft>
              <a:defRPr/>
            </a:pPr>
            <a:r>
              <a:rPr lang="en-US" sz="4400" dirty="0">
                <a:ea typeface="+mj-ea"/>
              </a:rPr>
              <a:t>Florida Relay Updates</a:t>
            </a:r>
          </a:p>
        </p:txBody>
      </p:sp>
      <p:sp>
        <p:nvSpPr>
          <p:cNvPr id="4" name="Subtitle 3">
            <a:extLst>
              <a:ext uri="{FF2B5EF4-FFF2-40B4-BE49-F238E27FC236}">
                <a16:creationId xmlns:a16="http://schemas.microsoft.com/office/drawing/2014/main" id="{5A0E38BC-1600-A4AC-D6D0-80E8B375A2E0}"/>
              </a:ext>
            </a:extLst>
          </p:cNvPr>
          <p:cNvSpPr>
            <a:spLocks noGrp="1"/>
          </p:cNvSpPr>
          <p:nvPr>
            <p:ph type="subTitle" idx="1"/>
          </p:nvPr>
        </p:nvSpPr>
        <p:spPr>
          <a:xfrm>
            <a:off x="2022475" y="2940050"/>
            <a:ext cx="2813050" cy="549275"/>
          </a:xfrm>
        </p:spPr>
        <p:txBody>
          <a:bodyPr>
            <a:normAutofit fontScale="92500"/>
          </a:bodyPr>
          <a:lstStyle/>
          <a:p>
            <a:pPr defTabSz="257552" fontAlgn="auto">
              <a:spcAft>
                <a:spcPts val="0"/>
              </a:spcAft>
              <a:defRPr/>
            </a:pPr>
            <a:r>
              <a:rPr lang="en-US" dirty="0"/>
              <a:t>Jeffrey Branch, Account Executive </a:t>
            </a:r>
          </a:p>
          <a:p>
            <a:pPr defTabSz="257552" fontAlgn="auto">
              <a:spcAft>
                <a:spcPts val="0"/>
              </a:spcAft>
              <a:defRPr/>
            </a:pPr>
            <a:r>
              <a:rPr lang="en-US" dirty="0"/>
              <a:t>October 29, 2024</a:t>
            </a:r>
          </a:p>
        </p:txBody>
      </p:sp>
      <p:pic>
        <p:nvPicPr>
          <p:cNvPr id="52229" name="Picture 5" descr="Florida Relay Logo 150 dpi.tif">
            <a:extLst>
              <a:ext uri="{FF2B5EF4-FFF2-40B4-BE49-F238E27FC236}">
                <a16:creationId xmlns:a16="http://schemas.microsoft.com/office/drawing/2014/main" id="{34CC438F-7677-C3BF-E44D-C6654271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23838"/>
            <a:ext cx="1889125" cy="146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a:extLst>
              <a:ext uri="{FF2B5EF4-FFF2-40B4-BE49-F238E27FC236}">
                <a16:creationId xmlns:a16="http://schemas.microsoft.com/office/drawing/2014/main" id="{714474B6-56CD-7C33-AE0B-F56230BB597D}"/>
              </a:ext>
            </a:extLst>
          </p:cNvPr>
          <p:cNvSpPr>
            <a:spLocks noGrp="1" noChangeArrowheads="1"/>
          </p:cNvSpPr>
          <p:nvPr>
            <p:ph type="title"/>
          </p:nvPr>
        </p:nvSpPr>
        <p:spPr/>
        <p:txBody>
          <a:bodyPr/>
          <a:lstStyle/>
          <a:p>
            <a:r>
              <a:rPr lang="en-US" altLang="en-US"/>
              <a:t>CapTel Florida Quality Report</a:t>
            </a:r>
          </a:p>
        </p:txBody>
      </p:sp>
      <p:pic>
        <p:nvPicPr>
          <p:cNvPr id="4" name="Picture 3">
            <a:extLst>
              <a:ext uri="{FF2B5EF4-FFF2-40B4-BE49-F238E27FC236}">
                <a16:creationId xmlns:a16="http://schemas.microsoft.com/office/drawing/2014/main" id="{718E7799-C5B2-E7A7-9B7F-8D49646C4D5D}"/>
              </a:ext>
            </a:extLst>
          </p:cNvPr>
          <p:cNvPicPr>
            <a:picLocks noChangeAspect="1"/>
          </p:cNvPicPr>
          <p:nvPr/>
        </p:nvPicPr>
        <p:blipFill>
          <a:blip r:embed="rId3"/>
          <a:stretch>
            <a:fillRect/>
          </a:stretch>
        </p:blipFill>
        <p:spPr>
          <a:xfrm>
            <a:off x="85241" y="1915494"/>
            <a:ext cx="6687519" cy="13468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9CC47B99-2E01-F103-C567-597B121E5C55}"/>
              </a:ext>
            </a:extLst>
          </p:cNvPr>
          <p:cNvSpPr>
            <a:spLocks noGrp="1" noChangeArrowheads="1"/>
          </p:cNvSpPr>
          <p:nvPr>
            <p:ph type="title"/>
          </p:nvPr>
        </p:nvSpPr>
        <p:spPr/>
        <p:txBody>
          <a:bodyPr/>
          <a:lstStyle/>
          <a:p>
            <a:r>
              <a:rPr lang="en-US" altLang="en-US"/>
              <a:t>Florida Outreach Expense Report</a:t>
            </a:r>
          </a:p>
        </p:txBody>
      </p:sp>
      <p:sp>
        <p:nvSpPr>
          <p:cNvPr id="4" name="Content Placeholder 3">
            <a:extLst>
              <a:ext uri="{FF2B5EF4-FFF2-40B4-BE49-F238E27FC236}">
                <a16:creationId xmlns:a16="http://schemas.microsoft.com/office/drawing/2014/main" id="{E5DA08DB-3FD3-A283-B632-D41E93266397}"/>
              </a:ext>
            </a:extLst>
          </p:cNvPr>
          <p:cNvSpPr>
            <a:spLocks noGrp="1"/>
          </p:cNvSpPr>
          <p:nvPr>
            <p:ph sz="quarter" idx="12"/>
          </p:nvPr>
        </p:nvSpPr>
        <p:spPr>
          <a:xfrm>
            <a:off x="136525" y="1023938"/>
            <a:ext cx="6584950" cy="3740150"/>
          </a:xfrm>
        </p:spPr>
        <p:txBody>
          <a:bodyPr/>
          <a:lstStyle/>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endParaRPr lang="en-US" dirty="0"/>
          </a:p>
        </p:txBody>
      </p:sp>
      <p:pic>
        <p:nvPicPr>
          <p:cNvPr id="5" name="Picture 4">
            <a:extLst>
              <a:ext uri="{FF2B5EF4-FFF2-40B4-BE49-F238E27FC236}">
                <a16:creationId xmlns:a16="http://schemas.microsoft.com/office/drawing/2014/main" id="{F892581F-F168-A6FE-67D8-EA228BB130CF}"/>
              </a:ext>
            </a:extLst>
          </p:cNvPr>
          <p:cNvPicPr>
            <a:picLocks noChangeAspect="1"/>
          </p:cNvPicPr>
          <p:nvPr/>
        </p:nvPicPr>
        <p:blipFill>
          <a:blip r:embed="rId3"/>
          <a:stretch>
            <a:fillRect/>
          </a:stretch>
        </p:blipFill>
        <p:spPr>
          <a:xfrm>
            <a:off x="268119" y="1023938"/>
            <a:ext cx="6321761" cy="30226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B9285-B6D9-F5E3-2AEF-D0BB73159A7C}"/>
              </a:ext>
            </a:extLst>
          </p:cNvPr>
          <p:cNvSpPr>
            <a:spLocks noGrp="1"/>
          </p:cNvSpPr>
          <p:nvPr>
            <p:ph type="title"/>
          </p:nvPr>
        </p:nvSpPr>
        <p:spPr/>
        <p:txBody>
          <a:bodyPr vert="horz" wrap="square" lIns="51435" tIns="25718" rIns="51435" bIns="25718" numCol="1" rtlCol="0" anchor="ctr" anchorCtr="0" compatLnSpc="1">
            <a:prstTxWarp prst="textNoShape">
              <a:avLst/>
            </a:prstTxWarp>
            <a:noAutofit/>
          </a:bodyPr>
          <a:lstStyle/>
          <a:p>
            <a:r>
              <a:rPr lang="en-US" sz="2250" dirty="0">
                <a:solidFill>
                  <a:schemeClr val="tx1"/>
                </a:solidFill>
                <a:ea typeface="+mj-ea"/>
                <a:cs typeface="+mj-cs"/>
              </a:rPr>
              <a:t>Hurricane Helene &amp; Milton</a:t>
            </a:r>
            <a:br>
              <a:rPr lang="en-US" sz="2250" dirty="0">
                <a:solidFill>
                  <a:schemeClr val="tx1"/>
                </a:solidFill>
                <a:ea typeface="+mj-ea"/>
                <a:cs typeface="+mj-cs"/>
              </a:rPr>
            </a:br>
            <a:r>
              <a:rPr lang="en-US" sz="2250" dirty="0">
                <a:solidFill>
                  <a:schemeClr val="tx1"/>
                </a:solidFill>
                <a:ea typeface="+mj-ea"/>
                <a:cs typeface="+mj-cs"/>
              </a:rPr>
              <a:t>ERT &amp; TFG Support</a:t>
            </a:r>
          </a:p>
        </p:txBody>
      </p:sp>
      <p:pic>
        <p:nvPicPr>
          <p:cNvPr id="13" name="Picture 12" descr="A group of people standing next to a table with bags&#10;&#10;Description automatically generated">
            <a:extLst>
              <a:ext uri="{FF2B5EF4-FFF2-40B4-BE49-F238E27FC236}">
                <a16:creationId xmlns:a16="http://schemas.microsoft.com/office/drawing/2014/main" id="{F78D8C63-818D-BFF5-BA59-859C1F5146A3}"/>
              </a:ext>
            </a:extLst>
          </p:cNvPr>
          <p:cNvPicPr>
            <a:picLocks noChangeAspect="1"/>
          </p:cNvPicPr>
          <p:nvPr/>
        </p:nvPicPr>
        <p:blipFill>
          <a:blip r:embed="rId2"/>
          <a:srcRect t="2918" b="21055"/>
          <a:stretch/>
        </p:blipFill>
        <p:spPr>
          <a:xfrm>
            <a:off x="4129271" y="2492550"/>
            <a:ext cx="2267201" cy="2083017"/>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Content Placeholder 3" descr="A group of people standing in a line&#10;&#10;Description automatically generated">
            <a:extLst>
              <a:ext uri="{FF2B5EF4-FFF2-40B4-BE49-F238E27FC236}">
                <a16:creationId xmlns:a16="http://schemas.microsoft.com/office/drawing/2014/main" id="{0452D918-7DBD-C975-86BD-2427BFDDA1E3}"/>
              </a:ext>
            </a:extLst>
          </p:cNvPr>
          <p:cNvPicPr>
            <a:picLocks noChangeAspect="1"/>
          </p:cNvPicPr>
          <p:nvPr/>
        </p:nvPicPr>
        <p:blipFill>
          <a:blip r:embed="rId3"/>
          <a:srcRect r="11664"/>
          <a:stretch/>
        </p:blipFill>
        <p:spPr>
          <a:xfrm>
            <a:off x="3572797" y="0"/>
            <a:ext cx="1979613" cy="169194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0" name="Picture 9" descr="A group of white and pink vans parked on a road&#10;&#10;Description automatically generated">
            <a:extLst>
              <a:ext uri="{FF2B5EF4-FFF2-40B4-BE49-F238E27FC236}">
                <a16:creationId xmlns:a16="http://schemas.microsoft.com/office/drawing/2014/main" id="{71D80928-9A90-6A2B-37C6-725077CABD48}"/>
              </a:ext>
            </a:extLst>
          </p:cNvPr>
          <p:cNvPicPr>
            <a:picLocks noChangeAspect="1"/>
          </p:cNvPicPr>
          <p:nvPr/>
        </p:nvPicPr>
        <p:blipFill>
          <a:blip r:embed="rId4"/>
          <a:srcRect l="18254" r="18524" b="-4"/>
          <a:stretch/>
        </p:blipFill>
        <p:spPr>
          <a:xfrm>
            <a:off x="5587573" y="852309"/>
            <a:ext cx="1270428" cy="1999501"/>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8" name="Content Placeholder 1">
            <a:extLst>
              <a:ext uri="{FF2B5EF4-FFF2-40B4-BE49-F238E27FC236}">
                <a16:creationId xmlns:a16="http://schemas.microsoft.com/office/drawing/2014/main" id="{B1905367-CAC8-78A4-D7D5-3263205F3F67}"/>
              </a:ext>
            </a:extLst>
          </p:cNvPr>
          <p:cNvSpPr txBox="1">
            <a:spLocks/>
          </p:cNvSpPr>
          <p:nvPr/>
        </p:nvSpPr>
        <p:spPr>
          <a:xfrm>
            <a:off x="-177895" y="903274"/>
            <a:ext cx="3751208" cy="1819083"/>
          </a:xfr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a:buChar char="•"/>
              <a:defRPr sz="6200" b="1" i="0" kern="1200">
                <a:solidFill>
                  <a:schemeClr val="tx1">
                    <a:lumMod val="85000"/>
                    <a:lumOff val="15000"/>
                  </a:schemeClr>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a:buChar char="•"/>
              <a:tabLst/>
              <a:defRPr sz="4800" b="1" i="0" kern="1200" spc="0">
                <a:solidFill>
                  <a:schemeClr val="tx1">
                    <a:lumMod val="85000"/>
                    <a:lumOff val="15000"/>
                  </a:schemeClr>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a:buChar char="•"/>
              <a:tabLst/>
              <a:defRPr sz="1200" b="1" i="0" kern="1200" spc="300">
                <a:solidFill>
                  <a:schemeClr val="tx1">
                    <a:lumMod val="85000"/>
                    <a:lumOff val="15000"/>
                  </a:schemeClr>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lumMod val="85000"/>
                    <a:lumOff val="15000"/>
                  </a:schemeClr>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9322" lvl="1" indent="0" defTabSz="514350">
              <a:spcBef>
                <a:spcPts val="0"/>
              </a:spcBef>
              <a:buSzPts val="1000"/>
              <a:buNone/>
              <a:tabLst>
                <a:tab pos="514350" algn="l"/>
              </a:tabLst>
              <a:defRPr/>
            </a:pPr>
            <a:r>
              <a:rPr lang="en-US" sz="1200" b="0" dirty="0">
                <a:solidFill>
                  <a:srgbClr val="000000"/>
                </a:solidFill>
                <a:latin typeface="TeleNeo Office"/>
              </a:rPr>
              <a:t>Our T-Mobile for Business and Government team is stationed in the Florida State Emergency Operations Center, actively supporting and coordinating efforts to connect first responders, public safety, and relief organizations at federal, state, and local levels. This includes deploying connectivity solutions like </a:t>
            </a:r>
            <a:r>
              <a:rPr lang="en-US" sz="1200" b="0" dirty="0" err="1">
                <a:solidFill>
                  <a:srgbClr val="000000"/>
                </a:solidFill>
                <a:latin typeface="TeleNeo Office"/>
              </a:rPr>
              <a:t>SatCOLTs</a:t>
            </a:r>
            <a:r>
              <a:rPr lang="en-US" sz="1200" b="0" dirty="0">
                <a:solidFill>
                  <a:srgbClr val="000000"/>
                </a:solidFill>
                <a:latin typeface="TeleNeo Office"/>
              </a:rPr>
              <a:t> to emergency vehicle staging locations, delivering hotspots and activated SIM cards to areas where coverage may not be available from other providers, and assessing other real-time and urgent needs. </a:t>
            </a:r>
          </a:p>
          <a:p>
            <a:pPr marL="128588" indent="-128588" defTabSz="514350" fontAlgn="auto">
              <a:spcBef>
                <a:spcPts val="563"/>
              </a:spcBef>
              <a:spcAft>
                <a:spcPts val="0"/>
              </a:spcAft>
              <a:buFont typeface="Arial" panose="020B0604020202020204" pitchFamily="34" charset="0"/>
              <a:buChar char="•"/>
              <a:defRPr/>
            </a:pPr>
            <a:endParaRPr lang="en-US" sz="281" dirty="0">
              <a:solidFill>
                <a:srgbClr val="000000"/>
              </a:solidFill>
              <a:latin typeface="TeleNeo Office"/>
            </a:endParaRPr>
          </a:p>
        </p:txBody>
      </p:sp>
      <p:sp>
        <p:nvSpPr>
          <p:cNvPr id="15" name="TextBox 14">
            <a:extLst>
              <a:ext uri="{FF2B5EF4-FFF2-40B4-BE49-F238E27FC236}">
                <a16:creationId xmlns:a16="http://schemas.microsoft.com/office/drawing/2014/main" id="{5B82E968-39B1-C5A5-EFC1-FDBCC3DE8205}"/>
              </a:ext>
            </a:extLst>
          </p:cNvPr>
          <p:cNvSpPr txBox="1"/>
          <p:nvPr/>
        </p:nvSpPr>
        <p:spPr>
          <a:xfrm>
            <a:off x="32169" y="2703405"/>
            <a:ext cx="3833426" cy="2028761"/>
          </a:xfrm>
          <a:prstGeom prst="rect">
            <a:avLst/>
          </a:prstGeom>
          <a:noFill/>
        </p:spPr>
        <p:txBody>
          <a:bodyPr wrap="square">
            <a:spAutoFit/>
          </a:bodyPr>
          <a:lstStyle/>
          <a:p>
            <a:pPr defTabSz="514350" eaLnBrk="1" fontAlgn="auto" hangingPunct="1">
              <a:spcBef>
                <a:spcPts val="0"/>
              </a:spcBef>
              <a:spcAft>
                <a:spcPts val="675"/>
              </a:spcAft>
              <a:buSzPts val="1000"/>
              <a:tabLst>
                <a:tab pos="257175" algn="l"/>
              </a:tabLst>
              <a:defRPr/>
            </a:pPr>
            <a:r>
              <a:rPr lang="en-US" sz="1200" b="1" dirty="0">
                <a:solidFill>
                  <a:srgbClr val="242424"/>
                </a:solidFill>
                <a:latin typeface="TeleNeo Office"/>
                <a:ea typeface="Aptos" panose="020B0004020202020204" pitchFamily="34" charset="0"/>
                <a:cs typeface="Aptos" panose="020B0004020202020204" pitchFamily="34" charset="0"/>
              </a:rPr>
              <a:t>Public Safety ISA Team Efforts</a:t>
            </a:r>
            <a:endParaRPr lang="en-US" sz="1200" b="1" dirty="0">
              <a:solidFill>
                <a:srgbClr val="000000"/>
              </a:solidFill>
              <a:latin typeface="TeleNeo Office"/>
              <a:ea typeface="Aptos" panose="020B0004020202020204" pitchFamily="34" charset="0"/>
              <a:cs typeface="Aptos" panose="020B0004020202020204" pitchFamily="34" charset="0"/>
            </a:endParaRPr>
          </a:p>
          <a:p>
            <a:pPr marL="417909" lvl="1" indent="-160734" defTabSz="514350" eaLnBrk="1" fontAlgn="auto" hangingPunct="1">
              <a:spcBef>
                <a:spcPts val="0"/>
              </a:spcBef>
              <a:spcAft>
                <a:spcPts val="0"/>
              </a:spcAft>
              <a:buSzPts val="1000"/>
              <a:buFont typeface="Courier New" panose="02070309020205020404" pitchFamily="49" charset="0"/>
              <a:buChar char="o"/>
              <a:tabLst>
                <a:tab pos="514350" algn="l"/>
              </a:tabLst>
              <a:defRPr/>
            </a:pPr>
            <a:r>
              <a:rPr lang="en-US" sz="1200" dirty="0">
                <a:solidFill>
                  <a:srgbClr val="242424"/>
                </a:solidFill>
                <a:latin typeface="TeleNeo Office"/>
                <a:ea typeface="Aptos" panose="020B0004020202020204" pitchFamily="34" charset="0"/>
                <a:cs typeface="Times New Roman" panose="02020603050405020304" pitchFamily="18" charset="0"/>
              </a:rPr>
              <a:t>Worked 16-20 hour days since the beginning of emergencies</a:t>
            </a:r>
            <a:endParaRPr lang="en-US" sz="1200" dirty="0">
              <a:solidFill>
                <a:srgbClr val="000000"/>
              </a:solidFill>
              <a:latin typeface="TeleNeo Office"/>
              <a:ea typeface="Aptos" panose="020B0004020202020204" pitchFamily="34" charset="0"/>
              <a:cs typeface="Times New Roman" panose="02020603050405020304" pitchFamily="18" charset="0"/>
            </a:endParaRPr>
          </a:p>
          <a:p>
            <a:pPr marL="417909" lvl="1" indent="-160734" defTabSz="514350" eaLnBrk="1" fontAlgn="auto" hangingPunct="1">
              <a:spcBef>
                <a:spcPts val="0"/>
              </a:spcBef>
              <a:spcAft>
                <a:spcPts val="0"/>
              </a:spcAft>
              <a:buSzPts val="1000"/>
              <a:buFont typeface="Courier New" panose="02070309020205020404" pitchFamily="49" charset="0"/>
              <a:buChar char="o"/>
              <a:tabLst>
                <a:tab pos="514350" algn="l"/>
              </a:tabLst>
              <a:defRPr/>
            </a:pPr>
            <a:r>
              <a:rPr lang="en-US" sz="1200" dirty="0">
                <a:solidFill>
                  <a:srgbClr val="242424"/>
                </a:solidFill>
                <a:latin typeface="TeleNeo Office"/>
                <a:ea typeface="Aptos" panose="020B0004020202020204" pitchFamily="34" charset="0"/>
                <a:cs typeface="Times New Roman" panose="02020603050405020304" pitchFamily="18" charset="0"/>
              </a:rPr>
              <a:t>Traveled to three different states</a:t>
            </a:r>
            <a:endParaRPr lang="en-US" sz="1200" dirty="0">
              <a:solidFill>
                <a:srgbClr val="000000"/>
              </a:solidFill>
              <a:latin typeface="TeleNeo Office"/>
              <a:ea typeface="Aptos" panose="020B0004020202020204" pitchFamily="34" charset="0"/>
              <a:cs typeface="Times New Roman" panose="02020603050405020304" pitchFamily="18" charset="0"/>
            </a:endParaRPr>
          </a:p>
          <a:p>
            <a:pPr marL="417909" lvl="1" indent="-160734" defTabSz="514350" eaLnBrk="1" fontAlgn="auto" hangingPunct="1">
              <a:spcBef>
                <a:spcPts val="0"/>
              </a:spcBef>
              <a:spcAft>
                <a:spcPts val="0"/>
              </a:spcAft>
              <a:buSzPts val="1000"/>
              <a:buFont typeface="Courier New" panose="02070309020205020404" pitchFamily="49" charset="0"/>
              <a:buChar char="o"/>
              <a:tabLst>
                <a:tab pos="514350" algn="l"/>
              </a:tabLst>
              <a:defRPr/>
            </a:pPr>
            <a:r>
              <a:rPr lang="en-US" sz="1200" dirty="0">
                <a:solidFill>
                  <a:srgbClr val="242424"/>
                </a:solidFill>
                <a:latin typeface="TeleNeo Office"/>
                <a:ea typeface="Aptos" panose="020B0004020202020204" pitchFamily="34" charset="0"/>
                <a:cs typeface="Times New Roman" panose="02020603050405020304" pitchFamily="18" charset="0"/>
              </a:rPr>
              <a:t>Staffed EOCs for seven different states (virtually or in-person)</a:t>
            </a:r>
            <a:endParaRPr lang="en-US" sz="1200" dirty="0">
              <a:solidFill>
                <a:srgbClr val="000000"/>
              </a:solidFill>
              <a:latin typeface="TeleNeo Office"/>
              <a:ea typeface="Aptos" panose="020B0004020202020204" pitchFamily="34" charset="0"/>
              <a:cs typeface="Times New Roman" panose="02020603050405020304" pitchFamily="18" charset="0"/>
            </a:endParaRPr>
          </a:p>
          <a:p>
            <a:pPr marL="417909" lvl="1" indent="-160734" defTabSz="514350" eaLnBrk="1" fontAlgn="auto" hangingPunct="1">
              <a:spcBef>
                <a:spcPts val="0"/>
              </a:spcBef>
              <a:spcAft>
                <a:spcPts val="0"/>
              </a:spcAft>
              <a:buSzPts val="1000"/>
              <a:buFont typeface="Courier New" panose="02070309020205020404" pitchFamily="49" charset="0"/>
              <a:buChar char="o"/>
              <a:tabLst>
                <a:tab pos="514350" algn="l"/>
              </a:tabLst>
              <a:defRPr/>
            </a:pPr>
            <a:r>
              <a:rPr lang="en-US" sz="1200" dirty="0">
                <a:solidFill>
                  <a:srgbClr val="242424"/>
                </a:solidFill>
                <a:latin typeface="TeleNeo Office"/>
                <a:ea typeface="Aptos" panose="020B0004020202020204" pitchFamily="34" charset="0"/>
                <a:cs typeface="Times New Roman" panose="02020603050405020304" pitchFamily="18" charset="0"/>
              </a:rPr>
              <a:t>Met with FCC Chairwoman </a:t>
            </a:r>
            <a:r>
              <a:rPr lang="en-US" sz="1200" dirty="0" err="1">
                <a:solidFill>
                  <a:srgbClr val="242424"/>
                </a:solidFill>
                <a:latin typeface="TeleNeo Office"/>
                <a:ea typeface="Aptos" panose="020B0004020202020204" pitchFamily="34" charset="0"/>
                <a:cs typeface="Times New Roman" panose="02020603050405020304" pitchFamily="18" charset="0"/>
              </a:rPr>
              <a:t>Rosenworcel</a:t>
            </a:r>
            <a:r>
              <a:rPr lang="en-US" sz="1200" dirty="0">
                <a:solidFill>
                  <a:srgbClr val="242424"/>
                </a:solidFill>
                <a:latin typeface="TeleNeo Office"/>
                <a:ea typeface="Aptos" panose="020B0004020202020204" pitchFamily="34" charset="0"/>
                <a:cs typeface="Times New Roman" panose="02020603050405020304" pitchFamily="18" charset="0"/>
              </a:rPr>
              <a:t> in North Carolina</a:t>
            </a:r>
            <a:endParaRPr lang="en-US" sz="1200" dirty="0">
              <a:solidFill>
                <a:srgbClr val="000000"/>
              </a:solidFill>
              <a:latin typeface="TeleNeo Office"/>
              <a:ea typeface="Aptos" panose="020B0004020202020204" pitchFamily="34" charset="0"/>
              <a:cs typeface="Times New Roman" panose="02020603050405020304" pitchFamily="18" charset="0"/>
            </a:endParaRPr>
          </a:p>
          <a:p>
            <a:pPr marL="417909" lvl="1" indent="-160734" defTabSz="514350" eaLnBrk="1" fontAlgn="auto" hangingPunct="1">
              <a:spcBef>
                <a:spcPts val="0"/>
              </a:spcBef>
              <a:spcAft>
                <a:spcPts val="0"/>
              </a:spcAft>
              <a:buSzPts val="1000"/>
              <a:buFont typeface="Courier New" panose="02070309020205020404" pitchFamily="49" charset="0"/>
              <a:buChar char="o"/>
              <a:tabLst>
                <a:tab pos="514350" algn="l"/>
              </a:tabLst>
              <a:defRPr/>
            </a:pPr>
            <a:r>
              <a:rPr lang="en-US" sz="1200" dirty="0">
                <a:solidFill>
                  <a:srgbClr val="242424"/>
                </a:solidFill>
                <a:latin typeface="TeleNeo Office"/>
                <a:ea typeface="Aptos" panose="020B0004020202020204" pitchFamily="34" charset="0"/>
                <a:cs typeface="Times New Roman" panose="02020603050405020304" pitchFamily="18" charset="0"/>
              </a:rPr>
              <a:t>Received a personal note from FEMA Region VI Director</a:t>
            </a:r>
            <a:endParaRPr lang="en-US" sz="1200" dirty="0">
              <a:solidFill>
                <a:srgbClr val="000000"/>
              </a:solidFill>
              <a:latin typeface="TeleNeo Office"/>
              <a:ea typeface="Aptos" panose="020B0004020202020204" pitchFamily="34" charset="0"/>
              <a:cs typeface="Times New Roman" panose="02020603050405020304" pitchFamily="18" charset="0"/>
            </a:endParaRPr>
          </a:p>
        </p:txBody>
      </p:sp>
      <p:pic>
        <p:nvPicPr>
          <p:cNvPr id="17" name="Picture 16" descr="Logo&#10;&#10;Description automatically generated">
            <a:extLst>
              <a:ext uri="{FF2B5EF4-FFF2-40B4-BE49-F238E27FC236}">
                <a16:creationId xmlns:a16="http://schemas.microsoft.com/office/drawing/2014/main" id="{A9D2976E-6172-AEC9-59EB-563EFA7078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9303" b="23989"/>
          <a:stretch/>
        </p:blipFill>
        <p:spPr>
          <a:xfrm>
            <a:off x="4200459" y="4732166"/>
            <a:ext cx="1235019" cy="326135"/>
          </a:xfrm>
          <a:prstGeom prst="rect">
            <a:avLst/>
          </a:prstGeom>
          <a:ln w="38100">
            <a:solidFill>
              <a:schemeClr val="accent3">
                <a:lumMod val="40000"/>
                <a:lumOff val="60000"/>
              </a:schemeClr>
            </a:solidFill>
          </a:ln>
        </p:spPr>
      </p:pic>
    </p:spTree>
    <p:extLst>
      <p:ext uri="{BB962C8B-B14F-4D97-AF65-F5344CB8AC3E}">
        <p14:creationId xmlns:p14="http://schemas.microsoft.com/office/powerpoint/2010/main" val="240510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B77F44-DB57-C8A4-AC91-E68E24BCE8EA}"/>
              </a:ext>
            </a:extLst>
          </p:cNvPr>
          <p:cNvGrpSpPr/>
          <p:nvPr/>
        </p:nvGrpSpPr>
        <p:grpSpPr>
          <a:xfrm>
            <a:off x="83820" y="525777"/>
            <a:ext cx="6690360" cy="3817620"/>
            <a:chOff x="20" y="10"/>
            <a:chExt cx="12191980" cy="6857990"/>
          </a:xfrm>
        </p:grpSpPr>
        <p:pic>
          <p:nvPicPr>
            <p:cNvPr id="11" name="Picture 10" descr="A group of men standing next to a table&#10;&#10;Description automatically generated">
              <a:extLst>
                <a:ext uri="{FF2B5EF4-FFF2-40B4-BE49-F238E27FC236}">
                  <a16:creationId xmlns:a16="http://schemas.microsoft.com/office/drawing/2014/main" id="{6DC58136-1D64-E446-C333-D2F77190E0E4}"/>
                </a:ext>
              </a:extLst>
            </p:cNvPr>
            <p:cNvPicPr>
              <a:picLocks noChangeAspect="1"/>
            </p:cNvPicPr>
            <p:nvPr/>
          </p:nvPicPr>
          <p:blipFill>
            <a:blip r:embed="rId2"/>
            <a:srcRect l="7216" r="3895"/>
            <a:stretch/>
          </p:blipFill>
          <p:spPr>
            <a:xfrm>
              <a:off x="20" y="10"/>
              <a:ext cx="4063977" cy="3428990"/>
            </a:xfrm>
            <a:prstGeom prst="rect">
              <a:avLst/>
            </a:prstGeom>
          </p:spPr>
        </p:pic>
        <p:pic>
          <p:nvPicPr>
            <p:cNvPr id="12" name="Picture 11" descr="A mobile phone tower on a trailer&#10;&#10;Description automatically generated">
              <a:extLst>
                <a:ext uri="{FF2B5EF4-FFF2-40B4-BE49-F238E27FC236}">
                  <a16:creationId xmlns:a16="http://schemas.microsoft.com/office/drawing/2014/main" id="{FBC1E557-9E19-3299-6718-1FEA1A150879}"/>
                </a:ext>
              </a:extLst>
            </p:cNvPr>
            <p:cNvPicPr>
              <a:picLocks noChangeAspect="1"/>
            </p:cNvPicPr>
            <p:nvPr/>
          </p:nvPicPr>
          <p:blipFill>
            <a:blip r:embed="rId3"/>
            <a:srcRect t="26236" r="3" b="10787"/>
            <a:stretch/>
          </p:blipFill>
          <p:spPr>
            <a:xfrm>
              <a:off x="4044529" y="10"/>
              <a:ext cx="4083465" cy="3428990"/>
            </a:xfrm>
            <a:prstGeom prst="rect">
              <a:avLst/>
            </a:prstGeom>
          </p:spPr>
        </p:pic>
        <p:pic>
          <p:nvPicPr>
            <p:cNvPr id="13" name="Picture 12" descr="A trailer with a pink trailer and a pink trailer&#10;&#10;Description automatically generated with medium confidence">
              <a:extLst>
                <a:ext uri="{FF2B5EF4-FFF2-40B4-BE49-F238E27FC236}">
                  <a16:creationId xmlns:a16="http://schemas.microsoft.com/office/drawing/2014/main" id="{6A2C030E-0AF3-F4ED-2B98-4EF8512B7221}"/>
                </a:ext>
              </a:extLst>
            </p:cNvPr>
            <p:cNvPicPr>
              <a:picLocks noChangeAspect="1"/>
            </p:cNvPicPr>
            <p:nvPr/>
          </p:nvPicPr>
          <p:blipFill>
            <a:blip r:embed="rId4"/>
            <a:srcRect t="17531" r="2" b="19190"/>
            <a:stretch/>
          </p:blipFill>
          <p:spPr>
            <a:xfrm>
              <a:off x="8127994" y="10"/>
              <a:ext cx="4064005" cy="3428990"/>
            </a:xfrm>
            <a:prstGeom prst="rect">
              <a:avLst/>
            </a:prstGeom>
          </p:spPr>
        </p:pic>
        <p:pic>
          <p:nvPicPr>
            <p:cNvPr id="14" name="Picture 13" descr="A white truck with pink stripes parked in front of a building&#10;&#10;Description automatically generated">
              <a:extLst>
                <a:ext uri="{FF2B5EF4-FFF2-40B4-BE49-F238E27FC236}">
                  <a16:creationId xmlns:a16="http://schemas.microsoft.com/office/drawing/2014/main" id="{62AA7728-BCCE-631A-B23A-6505EA3806B8}"/>
                </a:ext>
              </a:extLst>
            </p:cNvPr>
            <p:cNvPicPr>
              <a:picLocks noChangeAspect="1"/>
            </p:cNvPicPr>
            <p:nvPr/>
          </p:nvPicPr>
          <p:blipFill>
            <a:blip r:embed="rId5"/>
            <a:srcRect t="22584" b="14071"/>
            <a:stretch/>
          </p:blipFill>
          <p:spPr>
            <a:xfrm>
              <a:off x="20" y="3429000"/>
              <a:ext cx="4059916" cy="3429000"/>
            </a:xfrm>
            <a:prstGeom prst="rect">
              <a:avLst/>
            </a:prstGeom>
          </p:spPr>
        </p:pic>
        <p:pic>
          <p:nvPicPr>
            <p:cNvPr id="15" name="Picture 14" descr="A truck with a satellite dish on top of it&#10;&#10;Description automatically generated">
              <a:extLst>
                <a:ext uri="{FF2B5EF4-FFF2-40B4-BE49-F238E27FC236}">
                  <a16:creationId xmlns:a16="http://schemas.microsoft.com/office/drawing/2014/main" id="{EB4E8F2B-B9AB-6376-714C-AFAE60ADF052}"/>
                </a:ext>
              </a:extLst>
            </p:cNvPr>
            <p:cNvPicPr>
              <a:picLocks noChangeAspect="1"/>
            </p:cNvPicPr>
            <p:nvPr/>
          </p:nvPicPr>
          <p:blipFill>
            <a:blip r:embed="rId6"/>
            <a:srcRect t="37079" r="3" b="3"/>
            <a:stretch/>
          </p:blipFill>
          <p:spPr>
            <a:xfrm>
              <a:off x="4052316" y="3429000"/>
              <a:ext cx="4087368" cy="3429000"/>
            </a:xfrm>
            <a:prstGeom prst="rect">
              <a:avLst/>
            </a:prstGeom>
          </p:spPr>
        </p:pic>
        <p:pic>
          <p:nvPicPr>
            <p:cNvPr id="16" name="Picture 15" descr="A person standing in the back of a truck&#10;&#10;Description automatically generated">
              <a:extLst>
                <a:ext uri="{FF2B5EF4-FFF2-40B4-BE49-F238E27FC236}">
                  <a16:creationId xmlns:a16="http://schemas.microsoft.com/office/drawing/2014/main" id="{B77FAD36-445B-41A8-EB67-15710D7ED078}"/>
                </a:ext>
              </a:extLst>
            </p:cNvPr>
            <p:cNvPicPr>
              <a:picLocks noChangeAspect="1"/>
            </p:cNvPicPr>
            <p:nvPr/>
          </p:nvPicPr>
          <p:blipFill>
            <a:blip r:embed="rId7"/>
            <a:srcRect t="10500" r="2" b="3973"/>
            <a:stretch/>
          </p:blipFill>
          <p:spPr>
            <a:xfrm>
              <a:off x="8132064" y="3429000"/>
              <a:ext cx="4059936" cy="3429000"/>
            </a:xfrm>
            <a:prstGeom prst="rect">
              <a:avLst/>
            </a:prstGeom>
          </p:spPr>
        </p:pic>
      </p:grpSp>
    </p:spTree>
    <p:extLst>
      <p:ext uri="{BB962C8B-B14F-4D97-AF65-F5344CB8AC3E}">
        <p14:creationId xmlns:p14="http://schemas.microsoft.com/office/powerpoint/2010/main" val="400789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60EF37-769A-B3BF-606A-411C53386DB9}"/>
              </a:ext>
            </a:extLst>
          </p:cNvPr>
          <p:cNvSpPr>
            <a:spLocks noGrp="1"/>
          </p:cNvSpPr>
          <p:nvPr>
            <p:ph type="ftr" sz="quarter" idx="10"/>
          </p:nvPr>
        </p:nvSpPr>
        <p:spPr/>
        <p:txBody>
          <a:bodyPr/>
          <a:lstStyle/>
          <a:p>
            <a:pPr>
              <a:defRPr/>
            </a:pPr>
            <a:r>
              <a:rPr lang="en-US"/>
              <a:t>T-Mobile Confidential</a:t>
            </a:r>
          </a:p>
        </p:txBody>
      </p:sp>
      <p:sp>
        <p:nvSpPr>
          <p:cNvPr id="3" name="Title 2">
            <a:extLst>
              <a:ext uri="{FF2B5EF4-FFF2-40B4-BE49-F238E27FC236}">
                <a16:creationId xmlns:a16="http://schemas.microsoft.com/office/drawing/2014/main" id="{71F5C2ED-C611-627B-706A-EE650ED63106}"/>
              </a:ext>
            </a:extLst>
          </p:cNvPr>
          <p:cNvSpPr>
            <a:spLocks noGrp="1"/>
          </p:cNvSpPr>
          <p:nvPr>
            <p:ph type="ctrTitle"/>
          </p:nvPr>
        </p:nvSpPr>
        <p:spPr>
          <a:xfrm>
            <a:off x="879475" y="2573338"/>
            <a:ext cx="5099050" cy="958850"/>
          </a:xfrm>
        </p:spPr>
        <p:txBody>
          <a:bodyPr/>
          <a:lstStyle/>
          <a:p>
            <a:pPr defTabSz="257552" fontAlgn="auto">
              <a:spcAft>
                <a:spcPts val="0"/>
              </a:spcAft>
              <a:defRPr/>
            </a:pPr>
            <a:r>
              <a:rPr lang="en-US" sz="4400" dirty="0">
                <a:ea typeface="+mj-ea"/>
              </a:rPr>
              <a:t>Let’s Talk</a:t>
            </a:r>
          </a:p>
        </p:txBody>
      </p:sp>
      <p:pic>
        <p:nvPicPr>
          <p:cNvPr id="70660" name="Picture 5" descr="Florida Relay Logo 150 dpi.tif">
            <a:extLst>
              <a:ext uri="{FF2B5EF4-FFF2-40B4-BE49-F238E27FC236}">
                <a16:creationId xmlns:a16="http://schemas.microsoft.com/office/drawing/2014/main" id="{A8D6D2BC-9978-9F72-E094-562128570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23838"/>
            <a:ext cx="1889125" cy="146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a:extLst>
              <a:ext uri="{FF2B5EF4-FFF2-40B4-BE49-F238E27FC236}">
                <a16:creationId xmlns:a16="http://schemas.microsoft.com/office/drawing/2014/main" id="{379B5410-8E38-C792-B675-40B44D7BD78B}"/>
              </a:ext>
            </a:extLst>
          </p:cNvPr>
          <p:cNvSpPr>
            <a:spLocks noGrp="1" noChangeArrowheads="1"/>
          </p:cNvSpPr>
          <p:nvPr>
            <p:ph type="title"/>
          </p:nvPr>
        </p:nvSpPr>
        <p:spPr/>
        <p:txBody>
          <a:bodyPr/>
          <a:lstStyle/>
          <a:p>
            <a:r>
              <a:rPr lang="en-US" altLang="en-US"/>
              <a:t>Agenda</a:t>
            </a:r>
          </a:p>
        </p:txBody>
      </p:sp>
      <p:sp>
        <p:nvSpPr>
          <p:cNvPr id="4" name="Content Placeholder 3">
            <a:extLst>
              <a:ext uri="{FF2B5EF4-FFF2-40B4-BE49-F238E27FC236}">
                <a16:creationId xmlns:a16="http://schemas.microsoft.com/office/drawing/2014/main" id="{0D1CA478-170B-ECB4-3233-C2816585A9EB}"/>
              </a:ext>
            </a:extLst>
          </p:cNvPr>
          <p:cNvSpPr>
            <a:spLocks noGrp="1"/>
          </p:cNvSpPr>
          <p:nvPr>
            <p:ph sz="quarter" idx="12"/>
          </p:nvPr>
        </p:nvSpPr>
        <p:spPr>
          <a:xfrm>
            <a:off x="136525" y="1023938"/>
            <a:ext cx="6584950" cy="3740150"/>
          </a:xfrm>
        </p:spPr>
        <p:txBody>
          <a:bodyPr>
            <a:normAutofit lnSpcReduction="10000"/>
          </a:bodyPr>
          <a:lstStyle/>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r>
              <a:rPr lang="en-US" dirty="0"/>
              <a:t>Florida Relay Conference Captioning (RCC)</a:t>
            </a:r>
          </a:p>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r>
              <a:rPr lang="en-US" dirty="0"/>
              <a:t>Florida TRS statistics</a:t>
            </a:r>
          </a:p>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r>
              <a:rPr lang="en-US" dirty="0"/>
              <a:t>Florida CapTel statistics</a:t>
            </a:r>
          </a:p>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r>
              <a:rPr lang="en-US" dirty="0"/>
              <a:t>Florida Quality Report</a:t>
            </a:r>
          </a:p>
          <a:p>
            <a:pPr marL="0" indent="0" defTabSz="257552" fontAlgn="auto">
              <a:spcAft>
                <a:spcPts val="0"/>
              </a:spcAft>
              <a:buFont typeface="Wingdings" panose="05000000000000000000" pitchFamily="2" charset="2"/>
              <a:buNone/>
              <a:defRPr/>
            </a:pPr>
            <a:endParaRPr lang="en-US" dirty="0"/>
          </a:p>
          <a:p>
            <a:pPr marL="193164" indent="-193164" defTabSz="257552" fontAlgn="auto">
              <a:spcAft>
                <a:spcPts val="0"/>
              </a:spcAft>
              <a:defRPr/>
            </a:pPr>
            <a:r>
              <a:rPr lang="en-US" dirty="0"/>
              <a:t>Florida Outreach expense Report</a:t>
            </a:r>
          </a:p>
          <a:p>
            <a:pPr marL="193164" indent="-193164" defTabSz="257552" fontAlgn="auto">
              <a:spcAft>
                <a:spcPts val="0"/>
              </a:spcAft>
              <a:defRPr/>
            </a:pPr>
            <a:endParaRPr lang="en-US" dirty="0"/>
          </a:p>
          <a:p>
            <a:pPr marL="193164" indent="-193164" defTabSz="257552" fontAlgn="auto">
              <a:spcAft>
                <a:spcPts val="0"/>
              </a:spcAft>
              <a:defRPr/>
            </a:pPr>
            <a:r>
              <a:rPr lang="en-US" dirty="0"/>
              <a:t>T-Mobile Updates</a:t>
            </a:r>
          </a:p>
          <a:p>
            <a:pPr marL="193164" indent="-193164" defTabSz="257552" fontAlgn="auto">
              <a:spcAft>
                <a:spcPts val="0"/>
              </a:spcAft>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DF85FB48-AAB1-4058-8601-C550E66CCE30}"/>
              </a:ext>
            </a:extLst>
          </p:cNvPr>
          <p:cNvSpPr>
            <a:spLocks noGrp="1" noChangeArrowheads="1"/>
          </p:cNvSpPr>
          <p:nvPr>
            <p:ph type="title"/>
          </p:nvPr>
        </p:nvSpPr>
        <p:spPr/>
        <p:txBody>
          <a:bodyPr/>
          <a:lstStyle/>
          <a:p>
            <a:r>
              <a:rPr lang="en-US" altLang="en-US"/>
              <a:t>Florida RCC Minutes</a:t>
            </a:r>
          </a:p>
        </p:txBody>
      </p:sp>
      <p:graphicFrame>
        <p:nvGraphicFramePr>
          <p:cNvPr id="4" name="Content Placeholder 3">
            <a:extLst>
              <a:ext uri="{FF2B5EF4-FFF2-40B4-BE49-F238E27FC236}">
                <a16:creationId xmlns:a16="http://schemas.microsoft.com/office/drawing/2014/main" id="{6297A2A5-4194-4909-BB6B-F8184208B095}"/>
              </a:ext>
            </a:extLst>
          </p:cNvPr>
          <p:cNvGraphicFramePr>
            <a:graphicFrameLocks noGrp="1"/>
          </p:cNvGraphicFramePr>
          <p:nvPr>
            <p:ph sz="quarter" idx="12"/>
            <p:extLst>
              <p:ext uri="{D42A27DB-BD31-4B8C-83A1-F6EECF244321}">
                <p14:modId xmlns:p14="http://schemas.microsoft.com/office/powerpoint/2010/main" val="2970206545"/>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D61222D3-17D4-32CB-100D-68CFDB3FE6F9}"/>
              </a:ext>
            </a:extLst>
          </p:cNvPr>
          <p:cNvSpPr>
            <a:spLocks noGrp="1" noChangeArrowheads="1"/>
          </p:cNvSpPr>
          <p:nvPr>
            <p:ph type="title"/>
          </p:nvPr>
        </p:nvSpPr>
        <p:spPr/>
        <p:txBody>
          <a:bodyPr/>
          <a:lstStyle/>
          <a:p>
            <a:r>
              <a:rPr lang="en-US" altLang="en-US"/>
              <a:t>Florida RCC Minutes – Usage to Date</a:t>
            </a:r>
          </a:p>
        </p:txBody>
      </p:sp>
      <p:graphicFrame>
        <p:nvGraphicFramePr>
          <p:cNvPr id="4" name="Content Placeholder 3">
            <a:extLst>
              <a:ext uri="{FF2B5EF4-FFF2-40B4-BE49-F238E27FC236}">
                <a16:creationId xmlns:a16="http://schemas.microsoft.com/office/drawing/2014/main" id="{B79F218E-368C-4582-B712-9E67A049B61D}"/>
              </a:ext>
            </a:extLst>
          </p:cNvPr>
          <p:cNvGraphicFramePr>
            <a:graphicFrameLocks noGrp="1"/>
          </p:cNvGraphicFramePr>
          <p:nvPr>
            <p:ph sz="quarter" idx="12"/>
            <p:extLst>
              <p:ext uri="{D42A27DB-BD31-4B8C-83A1-F6EECF244321}">
                <p14:modId xmlns:p14="http://schemas.microsoft.com/office/powerpoint/2010/main" val="784168308"/>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6DAAC2ED-4C60-1B43-0ED6-65AA4A81D042}"/>
              </a:ext>
            </a:extLst>
          </p:cNvPr>
          <p:cNvSpPr>
            <a:spLocks noGrp="1" noChangeArrowheads="1"/>
          </p:cNvSpPr>
          <p:nvPr>
            <p:ph type="title"/>
          </p:nvPr>
        </p:nvSpPr>
        <p:spPr/>
        <p:txBody>
          <a:bodyPr/>
          <a:lstStyle/>
          <a:p>
            <a:r>
              <a:rPr lang="en-US" altLang="en-US"/>
              <a:t>Billable TRS Minutes</a:t>
            </a:r>
          </a:p>
        </p:txBody>
      </p:sp>
      <p:graphicFrame>
        <p:nvGraphicFramePr>
          <p:cNvPr id="4" name="Content Placeholder 3">
            <a:extLst>
              <a:ext uri="{FF2B5EF4-FFF2-40B4-BE49-F238E27FC236}">
                <a16:creationId xmlns:a16="http://schemas.microsoft.com/office/drawing/2014/main" id="{8023D3FE-C663-42BF-A06F-5FC8DA623FE1}"/>
              </a:ext>
            </a:extLst>
          </p:cNvPr>
          <p:cNvGraphicFramePr>
            <a:graphicFrameLocks noGrp="1"/>
          </p:cNvGraphicFramePr>
          <p:nvPr>
            <p:ph sz="quarter" idx="12"/>
            <p:extLst>
              <p:ext uri="{D42A27DB-BD31-4B8C-83A1-F6EECF244321}">
                <p14:modId xmlns:p14="http://schemas.microsoft.com/office/powerpoint/2010/main" val="1676770282"/>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a:extLst>
              <a:ext uri="{FF2B5EF4-FFF2-40B4-BE49-F238E27FC236}">
                <a16:creationId xmlns:a16="http://schemas.microsoft.com/office/drawing/2014/main" id="{DCCC4809-F4C9-5D46-E6B4-F42EAE1753BF}"/>
              </a:ext>
            </a:extLst>
          </p:cNvPr>
          <p:cNvSpPr>
            <a:spLocks noGrp="1" noChangeArrowheads="1"/>
          </p:cNvSpPr>
          <p:nvPr>
            <p:ph type="title"/>
          </p:nvPr>
        </p:nvSpPr>
        <p:spPr/>
        <p:txBody>
          <a:bodyPr/>
          <a:lstStyle/>
          <a:p>
            <a:r>
              <a:rPr lang="en-US" altLang="en-US"/>
              <a:t>Florida Spanish to English – Session Minutes</a:t>
            </a:r>
          </a:p>
        </p:txBody>
      </p:sp>
      <p:graphicFrame>
        <p:nvGraphicFramePr>
          <p:cNvPr id="5" name="Content Placeholder 4">
            <a:extLst>
              <a:ext uri="{FF2B5EF4-FFF2-40B4-BE49-F238E27FC236}">
                <a16:creationId xmlns:a16="http://schemas.microsoft.com/office/drawing/2014/main" id="{E7DFC63E-5A71-4B8E-AF4A-AF7C01CDE24C}"/>
              </a:ext>
            </a:extLst>
          </p:cNvPr>
          <p:cNvGraphicFramePr>
            <a:graphicFrameLocks noGrp="1"/>
          </p:cNvGraphicFramePr>
          <p:nvPr>
            <p:ph sz="quarter" idx="12"/>
            <p:extLst>
              <p:ext uri="{D42A27DB-BD31-4B8C-83A1-F6EECF244321}">
                <p14:modId xmlns:p14="http://schemas.microsoft.com/office/powerpoint/2010/main" val="1458489423"/>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a:extLst>
              <a:ext uri="{FF2B5EF4-FFF2-40B4-BE49-F238E27FC236}">
                <a16:creationId xmlns:a16="http://schemas.microsoft.com/office/drawing/2014/main" id="{A279AB74-6D64-EB59-7D36-31FE7B61C725}"/>
              </a:ext>
            </a:extLst>
          </p:cNvPr>
          <p:cNvSpPr>
            <a:spLocks noGrp="1" noChangeArrowheads="1"/>
          </p:cNvSpPr>
          <p:nvPr>
            <p:ph type="title"/>
          </p:nvPr>
        </p:nvSpPr>
        <p:spPr/>
        <p:txBody>
          <a:bodyPr/>
          <a:lstStyle/>
          <a:p>
            <a:r>
              <a:rPr lang="en-US" altLang="en-US"/>
              <a:t>Billable STS Minutes</a:t>
            </a:r>
          </a:p>
        </p:txBody>
      </p:sp>
      <p:graphicFrame>
        <p:nvGraphicFramePr>
          <p:cNvPr id="4" name="Content Placeholder 3">
            <a:extLst>
              <a:ext uri="{FF2B5EF4-FFF2-40B4-BE49-F238E27FC236}">
                <a16:creationId xmlns:a16="http://schemas.microsoft.com/office/drawing/2014/main" id="{C811DFA5-53E1-4234-A5B0-25839F93E150}"/>
              </a:ext>
            </a:extLst>
          </p:cNvPr>
          <p:cNvGraphicFramePr>
            <a:graphicFrameLocks noGrp="1"/>
          </p:cNvGraphicFramePr>
          <p:nvPr>
            <p:ph sz="quarter" idx="12"/>
            <p:extLst>
              <p:ext uri="{D42A27DB-BD31-4B8C-83A1-F6EECF244321}">
                <p14:modId xmlns:p14="http://schemas.microsoft.com/office/powerpoint/2010/main" val="897460481"/>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FF450959-7AE4-941A-C4F8-3C49C2770D1B}"/>
              </a:ext>
            </a:extLst>
          </p:cNvPr>
          <p:cNvSpPr>
            <a:spLocks noGrp="1" noChangeArrowheads="1"/>
          </p:cNvSpPr>
          <p:nvPr>
            <p:ph type="title"/>
          </p:nvPr>
        </p:nvSpPr>
        <p:spPr/>
        <p:txBody>
          <a:bodyPr/>
          <a:lstStyle/>
          <a:p>
            <a:r>
              <a:rPr lang="en-US" altLang="en-US"/>
              <a:t>Billable Intrastate CapTel Minutes</a:t>
            </a:r>
          </a:p>
        </p:txBody>
      </p:sp>
      <p:graphicFrame>
        <p:nvGraphicFramePr>
          <p:cNvPr id="5" name="Content Placeholder 4">
            <a:extLst>
              <a:ext uri="{FF2B5EF4-FFF2-40B4-BE49-F238E27FC236}">
                <a16:creationId xmlns:a16="http://schemas.microsoft.com/office/drawing/2014/main" id="{BE1452A4-B5B3-43EC-BC74-CAB4245C2A4E}"/>
              </a:ext>
            </a:extLst>
          </p:cNvPr>
          <p:cNvGraphicFramePr>
            <a:graphicFrameLocks noGrp="1"/>
          </p:cNvGraphicFramePr>
          <p:nvPr>
            <p:ph sz="quarter" idx="12"/>
            <p:extLst>
              <p:ext uri="{D42A27DB-BD31-4B8C-83A1-F6EECF244321}">
                <p14:modId xmlns:p14="http://schemas.microsoft.com/office/powerpoint/2010/main" val="2057489693"/>
              </p:ext>
            </p:extLst>
          </p:nvPr>
        </p:nvGraphicFramePr>
        <p:xfrm>
          <a:off x="136525" y="1023938"/>
          <a:ext cx="6584950" cy="3740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a:extLst>
              <a:ext uri="{FF2B5EF4-FFF2-40B4-BE49-F238E27FC236}">
                <a16:creationId xmlns:a16="http://schemas.microsoft.com/office/drawing/2014/main" id="{5F7CB872-4541-AC8C-CB4A-FA892F5D1656}"/>
              </a:ext>
            </a:extLst>
          </p:cNvPr>
          <p:cNvSpPr>
            <a:spLocks noGrp="1" noChangeArrowheads="1"/>
          </p:cNvSpPr>
          <p:nvPr>
            <p:ph type="title"/>
          </p:nvPr>
        </p:nvSpPr>
        <p:spPr/>
        <p:txBody>
          <a:bodyPr/>
          <a:lstStyle/>
          <a:p>
            <a:r>
              <a:rPr lang="en-US" altLang="en-US"/>
              <a:t>TRS Florida Quality Report</a:t>
            </a:r>
          </a:p>
        </p:txBody>
      </p:sp>
      <p:pic>
        <p:nvPicPr>
          <p:cNvPr id="5" name="Picture 4">
            <a:extLst>
              <a:ext uri="{FF2B5EF4-FFF2-40B4-BE49-F238E27FC236}">
                <a16:creationId xmlns:a16="http://schemas.microsoft.com/office/drawing/2014/main" id="{37F22F2D-3CA0-6C55-FEC0-3C1C3016970F}"/>
              </a:ext>
            </a:extLst>
          </p:cNvPr>
          <p:cNvPicPr>
            <a:picLocks noChangeAspect="1"/>
          </p:cNvPicPr>
          <p:nvPr/>
        </p:nvPicPr>
        <p:blipFill>
          <a:blip r:embed="rId3"/>
          <a:stretch>
            <a:fillRect/>
          </a:stretch>
        </p:blipFill>
        <p:spPr>
          <a:xfrm>
            <a:off x="119063" y="2159425"/>
            <a:ext cx="6619875" cy="855420"/>
          </a:xfrm>
          <a:prstGeom prst="rect">
            <a:avLst/>
          </a:prstGeom>
        </p:spPr>
      </p:pic>
    </p:spTree>
  </p:cSld>
  <p:clrMapOvr>
    <a:masterClrMapping/>
  </p:clrMapOvr>
</p:sld>
</file>

<file path=ppt/theme/theme1.xml><?xml version="1.0" encoding="utf-8"?>
<a:theme xmlns:a="http://schemas.openxmlformats.org/drawingml/2006/main" name="01 - Cover Slides 4x3">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
        <a:cs typeface=""/>
      </a:majorFont>
      <a:minorFont>
        <a:latin typeface="TeleGrotesk N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rtlCol="0">
        <a:noAutofit/>
      </a:bodyPr>
      <a:lstStyle>
        <a:defPPr algn="l">
          <a:defRPr dirty="0" err="1" smtClean="0">
            <a:latin typeface="+mn-lt"/>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5468B658-E456-4CF0-8F00-6E987840CC5B}"/>
    </a:ext>
  </a:extLst>
</a:theme>
</file>

<file path=ppt/theme/theme2.xml><?xml version="1.0" encoding="utf-8"?>
<a:theme xmlns:a="http://schemas.openxmlformats.org/drawingml/2006/main" name="03 - Section Titles 4x3">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
        <a:cs typeface=""/>
      </a:majorFont>
      <a:minorFont>
        <a:latin typeface="TeleGrotesk N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156D47CD-407B-4644-B69E-A8CC74A09EF1}"/>
    </a:ext>
  </a:extLst>
</a:theme>
</file>

<file path=ppt/theme/theme3.xml><?xml version="1.0" encoding="utf-8"?>
<a:theme xmlns:a="http://schemas.openxmlformats.org/drawingml/2006/main" name="04 - Body Slides - No Image 4x3">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
        <a:cs typeface=""/>
      </a:majorFont>
      <a:minorFont>
        <a:latin typeface="TeleGrotesk N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800" b="1" dirty="0" err="1" smtClean="0">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66F2A77B-ED35-459C-9A44-13EFCC8A8203}"/>
    </a:ext>
  </a:extLst>
</a:theme>
</file>

<file path=ppt/theme/theme4.xml><?xml version="1.0" encoding="utf-8"?>
<a:theme xmlns:a="http://schemas.openxmlformats.org/drawingml/2006/main" name="05 - Body Slides + Image 4x3">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
        <a:cs typeface=""/>
      </a:majorFont>
      <a:minorFont>
        <a:latin typeface="TeleGrotesk N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373E40A6-D290-44FC-9952-026DF14558B5}"/>
    </a:ext>
  </a:extLst>
</a:theme>
</file>

<file path=ppt/theme/theme5.xml><?xml version="1.0" encoding="utf-8"?>
<a:theme xmlns:a="http://schemas.openxmlformats.org/drawingml/2006/main" name="07 - Closing Slides 4x3">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
        <a:cs typeface=""/>
      </a:majorFont>
      <a:minorFont>
        <a:latin typeface="TeleGrotesk N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137E8F2B-6EE4-4895-A04B-E2315B16FB63}"/>
    </a:ext>
  </a:extLst>
</a:theme>
</file>

<file path=ppt/theme/theme6.xml><?xml version="1.0" encoding="utf-8"?>
<a:theme xmlns:a="http://schemas.openxmlformats.org/drawingml/2006/main" name="Office Theme">
  <a:themeElements>
    <a:clrScheme name="T-Mobile 2.0 B">
      <a:dk1>
        <a:srgbClr val="000000"/>
      </a:dk1>
      <a:lt1>
        <a:srgbClr val="FFFFFF"/>
      </a:lt1>
      <a:dk2>
        <a:srgbClr val="000000"/>
      </a:dk2>
      <a:lt2>
        <a:srgbClr val="E8E8E8"/>
      </a:lt2>
      <a:accent1>
        <a:srgbClr val="E20074"/>
      </a:accent1>
      <a:accent2>
        <a:srgbClr val="6A6A6A"/>
      </a:accent2>
      <a:accent3>
        <a:srgbClr val="9B9B9B"/>
      </a:accent3>
      <a:accent4>
        <a:srgbClr val="C1D82F"/>
      </a:accent4>
      <a:accent5>
        <a:srgbClr val="6DB33F"/>
      </a:accent5>
      <a:accent6>
        <a:srgbClr val="008DA8"/>
      </a:accent6>
      <a:hlink>
        <a:srgbClr val="E20074"/>
      </a:hlink>
      <a:folHlink>
        <a:srgbClr val="9702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T-Mobile 2.0 B">
      <a:dk1>
        <a:srgbClr val="000000"/>
      </a:dk1>
      <a:lt1>
        <a:srgbClr val="FFFFFF"/>
      </a:lt1>
      <a:dk2>
        <a:srgbClr val="000000"/>
      </a:dk2>
      <a:lt2>
        <a:srgbClr val="E8E8E8"/>
      </a:lt2>
      <a:accent1>
        <a:srgbClr val="E20074"/>
      </a:accent1>
      <a:accent2>
        <a:srgbClr val="6A6A6A"/>
      </a:accent2>
      <a:accent3>
        <a:srgbClr val="9B9B9B"/>
      </a:accent3>
      <a:accent4>
        <a:srgbClr val="C1D82F"/>
      </a:accent4>
      <a:accent5>
        <a:srgbClr val="6DB33F"/>
      </a:accent5>
      <a:accent6>
        <a:srgbClr val="008DA8"/>
      </a:accent6>
      <a:hlink>
        <a:srgbClr val="E20074"/>
      </a:hlink>
      <a:folHlink>
        <a:srgbClr val="9702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0CFAE59CAAC9479C7B0A53978291CA" ma:contentTypeVersion="13" ma:contentTypeDescription="Create a new document." ma:contentTypeScope="" ma:versionID="3f53172fbfebadc729554f9b5eb8d0d9">
  <xsd:schema xmlns:xsd="http://www.w3.org/2001/XMLSchema" xmlns:xs="http://www.w3.org/2001/XMLSchema" xmlns:p="http://schemas.microsoft.com/office/2006/metadata/properties" xmlns:ns3="f7ebc523-29aa-489c-bfab-c80ee7ca00da" xmlns:ns4="92774c38-8054-484e-b53b-79c9714771e2" targetNamespace="http://schemas.microsoft.com/office/2006/metadata/properties" ma:root="true" ma:fieldsID="3faada1772549280840b8a5fe0940454" ns3:_="" ns4:_="">
    <xsd:import namespace="f7ebc523-29aa-489c-bfab-c80ee7ca00da"/>
    <xsd:import namespace="92774c38-8054-484e-b53b-79c9714771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bc523-29aa-489c-bfab-c80ee7ca0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4c38-8054-484e-b53b-79c9714771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19F53-8130-4966-AEEC-1D337E7E2C5C}">
  <ds:schemaRefs>
    <ds:schemaRef ds:uri="92774c38-8054-484e-b53b-79c9714771e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7ebc523-29aa-489c-bfab-c80ee7ca00da"/>
    <ds:schemaRef ds:uri="http://www.w3.org/XML/1998/namespace"/>
    <ds:schemaRef ds:uri="http://purl.org/dc/dcmitype/"/>
  </ds:schemaRefs>
</ds:datastoreItem>
</file>

<file path=customXml/itemProps2.xml><?xml version="1.0" encoding="utf-8"?>
<ds:datastoreItem xmlns:ds="http://schemas.openxmlformats.org/officeDocument/2006/customXml" ds:itemID="{54351094-4B5D-48AD-AE82-B855BF314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bc523-29aa-489c-bfab-c80ee7ca00da"/>
    <ds:schemaRef ds:uri="92774c38-8054-484e-b53b-79c971477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A0EC1-08B1-4C25-B946-EEDF3653A49C}">
  <ds:schemaRefs>
    <ds:schemaRef ds:uri="http://schemas.microsoft.com/sharepoint/v3/contenttype/forms"/>
  </ds:schemaRefs>
</ds:datastoreItem>
</file>

<file path=docMetadata/LabelInfo.xml><?xml version="1.0" encoding="utf-8"?>
<clbl:labelList xmlns:clbl="http://schemas.microsoft.com/office/2020/mipLabelMetadata">
  <clbl:label id="{7af72c41-31f4-4d40-a6d0-808117dc4d77}" enabled="1" method="Standard" siteId="{be0f980b-dd99-4b19-bd7b-bc71a09b026c}" removed="0"/>
</clbl:labelList>
</file>

<file path=docProps/app.xml><?xml version="1.0" encoding="utf-8"?>
<Properties xmlns="http://schemas.openxmlformats.org/officeDocument/2006/extended-properties" xmlns:vt="http://schemas.openxmlformats.org/officeDocument/2006/docPropsVTypes">
  <TotalTime>3220</TotalTime>
  <Words>226</Words>
  <Application>Microsoft Office PowerPoint</Application>
  <PresentationFormat>Custom</PresentationFormat>
  <Paragraphs>44</Paragraphs>
  <Slides>14</Slides>
  <Notes>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14</vt:i4>
      </vt:variant>
    </vt:vector>
  </HeadingPairs>
  <TitlesOfParts>
    <vt:vector size="32" baseType="lpstr">
      <vt:lpstr>Aptos</vt:lpstr>
      <vt:lpstr>Arial</vt:lpstr>
      <vt:lpstr>Calibri</vt:lpstr>
      <vt:lpstr>Courier New</vt:lpstr>
      <vt:lpstr>TeleGrotesk Next</vt:lpstr>
      <vt:lpstr>TeleGrotesk Next Medium</vt:lpstr>
      <vt:lpstr>TeleGrotesk Next Ultra</vt:lpstr>
      <vt:lpstr>Tele-GroteskFet</vt:lpstr>
      <vt:lpstr>Tele-GroteskHal</vt:lpstr>
      <vt:lpstr>Tele-GroteskUlt</vt:lpstr>
      <vt:lpstr>TeleNeo Office</vt:lpstr>
      <vt:lpstr>Times New Roman</vt:lpstr>
      <vt:lpstr>Wingdings</vt:lpstr>
      <vt:lpstr>01 - Cover Slides 4x3</vt:lpstr>
      <vt:lpstr>03 - Section Titles 4x3</vt:lpstr>
      <vt:lpstr>04 - Body Slides - No Image 4x3</vt:lpstr>
      <vt:lpstr>05 - Body Slides + Image 4x3</vt:lpstr>
      <vt:lpstr>07 - Closing Slides 4x3</vt:lpstr>
      <vt:lpstr>Florida Relay Updates</vt:lpstr>
      <vt:lpstr>Agenda</vt:lpstr>
      <vt:lpstr>Florida RCC Minutes</vt:lpstr>
      <vt:lpstr>Florida RCC Minutes – Usage to Date</vt:lpstr>
      <vt:lpstr>Billable TRS Minutes</vt:lpstr>
      <vt:lpstr>Florida Spanish to English – Session Minutes</vt:lpstr>
      <vt:lpstr>Billable STS Minutes</vt:lpstr>
      <vt:lpstr>Billable Intrastate CapTel Minutes</vt:lpstr>
      <vt:lpstr>TRS Florida Quality Report</vt:lpstr>
      <vt:lpstr>CapTel Florida Quality Report</vt:lpstr>
      <vt:lpstr>Florida Outreach Expense Report</vt:lpstr>
      <vt:lpstr>Hurricane Helene &amp; Milton ERT &amp; TFG Support</vt:lpstr>
      <vt:lpstr>PowerPoint Presentation</vt:lpstr>
      <vt:lpstr>Let’s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Brad [SLS]</dc:creator>
  <cp:lastModifiedBy>Curtis Williams</cp:lastModifiedBy>
  <cp:revision>24</cp:revision>
  <dcterms:created xsi:type="dcterms:W3CDTF">2020-11-03T17:56:23Z</dcterms:created>
  <dcterms:modified xsi:type="dcterms:W3CDTF">2024-10-17T16:35:15Z</dcterms:modified>
</cp:coreProperties>
</file>