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3AB09-661C-4C9E-BE4B-0A73B07B603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D9C48-1C13-45FC-8267-734C8717C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8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62B2-3E92-4C37-9412-4EBB39BFA70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2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2081-42B4-4EEB-91AD-9051674C0738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6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C0D7-0538-4176-9F6C-49C4DCC2075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3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BE71-5462-44AC-89E3-9F8C2347DD25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7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35C8-3D20-43EA-AECF-FE236AB4109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5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8467-3780-4372-A548-D6F5F4B624BC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9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5149-7E1B-4E89-9B6D-53CCE758AC73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6BCA-B165-4DD7-82E7-AC26B3D31F3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1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056-2D41-4383-B93E-5C7D16B01649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7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28CE-4079-4F84-9749-2B5E2A594F4E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2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255C-3EE0-42A9-835A-E07541F41999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3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CD28-4B76-4849-9307-4D72359BF3B4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A97C7-F833-4A65-A263-38A3B021D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3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88197"/>
            <a:ext cx="7543800" cy="578803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Availability Policy and Charges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0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Availability Policy and Charges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Service availability charges are one-time charges collected by the utility when a property first connects to the utility system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They allow the utility to recover a portion of its investment as customers connect to the system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They reduce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long-run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cost of service to the customer by reducing the amount of investment on which the utility may earn a return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Service availability charges are recorded on the utility’s books as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contributions in aid of construction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(CIAC).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66793" y="1219200"/>
            <a:ext cx="7162807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1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Types of Service Availability Charges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Meter installation charges are designed to recover the cost of the meter and the installation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Tap-in charges are designed to recover the cost of the service line from the main to the water meter or point of connection for wastewater service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Main extension charges are designed to recover each customers’ pro rata share of the cost of the transmission and distribution or collection lines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Plant capacity charges are designed to recover a portion of the utility’s investment in land and treatment facilities.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66793" y="1219200"/>
            <a:ext cx="7162807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2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Minimum Service Availability Guideline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 a minimum, the utility’s level of CIAC should allow the utility to recover the cost of the transmission and distribution or collection system. See Rule 25-30.580(2),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Guidelines for Designing Service Availability Policy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Transmission/Distribution System Cost	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500" u="sng" dirty="0">
                <a:latin typeface="Arial" panose="020B0604020202020204" pitchFamily="34" charset="0"/>
                <a:cs typeface="Arial" panose="020B0604020202020204" pitchFamily="34" charset="0"/>
              </a:rPr>
              <a:t>$750,000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= 50% Minimum</a:t>
            </a:r>
            <a:endParaRPr lang="en-US" sz="15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Total Water System Cost			$1,500,000     Contribution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Transmission/Distribution System Cost 	   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1500" u="sng" dirty="0">
                <a:latin typeface="Arial" panose="020B0604020202020204" pitchFamily="34" charset="0"/>
                <a:cs typeface="Arial" panose="020B0604020202020204" pitchFamily="34" charset="0"/>
              </a:rPr>
              <a:t>$750,000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$750/ERC*</a:t>
            </a:r>
            <a:endParaRPr lang="en-US" sz="15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Transmission/Distribution System Capacity    	       1,000        Main Extension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Equivalent Residential Connection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66793" y="1219200"/>
            <a:ext cx="7162807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0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Maximum Service Availability Guideline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utility’s CIAC net of amortization should not exceed 75 percent of the utility’s investment net of depreciation at design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capacity. See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Rule 25-30.580(1), F.A.C,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Guidelines for Designing Service Availability Policy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CIAC net of amortization at design capacity*			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  $900,000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75%</a:t>
            </a:r>
            <a:endParaRPr 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Water/wastewater system cost net of depreciation at design capacity	$1,200,000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Includes meter installation, main extension, and plant capacity charges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66793" y="1219200"/>
            <a:ext cx="7162807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5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Applications for Service Availability Policy and Charges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Section 367.101,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Charges for service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requires that a utility’s service availability policy and charges be just and reasonable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Rule 25-30.565, F.A.C.,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Application for Approval of New or Revised Service Availability Policy or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contains the filing requirements for new or revised service availability policy or charges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Rule 25-30.4345, F.A.C.,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Notice of Requests for New or Revised Service Availability Charges or Policies and Notice of Requests for Allowance for Funds Prudently Invested (AFPI)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contains the noticing requirements for new or revised service availability policy or charges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3990"/>
            <a:ext cx="9144000" cy="800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66793" y="1219200"/>
            <a:ext cx="7162807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2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FFC000"/>
      </a:dk2>
      <a:lt2>
        <a:srgbClr val="EEECE1"/>
      </a:lt2>
      <a:accent1>
        <a:srgbClr val="95373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425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Service Availability Policy and Charges</vt:lpstr>
      <vt:lpstr>Service Availability Policy and Charges</vt:lpstr>
      <vt:lpstr>Types of Service Availability Charges</vt:lpstr>
      <vt:lpstr>Minimum Service Availability Guideline</vt:lpstr>
      <vt:lpstr>Maximum Service Availability Guideline</vt:lpstr>
      <vt:lpstr>Applications for Service Availability Policy and Charges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Patti Daniel</dc:creator>
  <cp:lastModifiedBy>Andrea Mick</cp:lastModifiedBy>
  <cp:revision>37</cp:revision>
  <dcterms:created xsi:type="dcterms:W3CDTF">2014-11-07T21:08:24Z</dcterms:created>
  <dcterms:modified xsi:type="dcterms:W3CDTF">2015-06-24T19:28:14Z</dcterms:modified>
</cp:coreProperties>
</file>