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>
        <p:scale>
          <a:sx n="100" d="100"/>
          <a:sy n="100" d="100"/>
        </p:scale>
        <p:origin x="-123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81FD528-8E69-48A3-B2A5-9A5297EA8693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4EC10FD-C940-43E2-8D14-93CAB6A58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AB3F-58DD-49BC-9BAC-1BBE2DED52A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BA79-3BB2-4F22-A661-7FBC3FE40AF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83B8-D08D-47BC-AB60-AB0C4D38179E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F428-7D16-4C9F-ACC5-28B66FFCB64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BA0-8065-41E6-837E-2A1274182EF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E5A2-545E-449D-8BD3-E5FC786BA60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625B-5F07-49FA-822B-5DBCA2165C0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649-906A-4103-929E-6E044648A50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8D4-8353-486E-B139-00B9649AAF0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1C6C-9B0A-4239-985B-A06C45214D5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F70-4B3C-495B-9B22-EE0A53D3ED8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E3EA-2BED-415B-B0D3-07F8C74A457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000" y="2438400"/>
            <a:ext cx="7772400" cy="5788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Utility Statutes and Rules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Utility Statutes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367, F.S.,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sets forth the Florida Public Service Commission’s authority over water and wastewater utilities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367,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addresses, among other things, certificates of authorization, regulatory assessment fees, the fixing and changing of rates, and petitions to revoke certificates of authorization. </a:t>
            </a:r>
            <a:endParaRPr lang="en-US" sz="2200" dirty="0"/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92686" y="1447800"/>
            <a:ext cx="6629407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1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Water and Wastewater Utility Rules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25-30,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Utility Rules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portions of Chapter 25-9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Construction and filing tariffs by public utilities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are the rules that implement Chapter 367,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systems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92686" y="1447800"/>
            <a:ext cx="6629407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Administrative Procedure Act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120,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the Administrative Procedure Act and governs proceedings conducted by Florida agencies, including the Florida Public Service Commission.</a:t>
            </a:r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92686" y="1447800"/>
            <a:ext cx="6629407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9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Administrative Procedure Rules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25-22,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Rules governing practice and procedure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Chapter 28,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Commission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are the rules that implement Chapter 120,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Procedure Act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92686" y="1447800"/>
            <a:ext cx="6629407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8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Compliance with the Statutes and Rules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 water and wastewater utilities subject to the Florida Public Service Commission’s jurisdiction must follow these statutes and rules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Failure to follow these statutes and rules may result in fines or other penalties being imposed by the Florida Public Service Commission.</a:t>
            </a:r>
          </a:p>
          <a:p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92686" y="1447800"/>
            <a:ext cx="6629407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5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262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Water and Wastewater Utility Statutes and Rules</vt:lpstr>
      <vt:lpstr>Water and Wastewater Utility Statutes</vt:lpstr>
      <vt:lpstr>Water and Wastewater Utility Rules</vt:lpstr>
      <vt:lpstr>Administrative Procedure Act</vt:lpstr>
      <vt:lpstr>Administrative Procedure Rules</vt:lpstr>
      <vt:lpstr>Compliance with the Statutes and Rules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37</cp:revision>
  <cp:lastPrinted>2015-06-19T14:06:00Z</cp:lastPrinted>
  <dcterms:created xsi:type="dcterms:W3CDTF">2014-10-09T14:30:49Z</dcterms:created>
  <dcterms:modified xsi:type="dcterms:W3CDTF">2015-06-24T19:28:37Z</dcterms:modified>
</cp:coreProperties>
</file>